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5"/>
  </p:notesMasterIdLst>
  <p:handoutMasterIdLst>
    <p:handoutMasterId r:id="rId26"/>
  </p:handoutMasterIdLst>
  <p:sldIdLst>
    <p:sldId id="311" r:id="rId4"/>
    <p:sldId id="262" r:id="rId5"/>
    <p:sldId id="261" r:id="rId6"/>
    <p:sldId id="305" r:id="rId7"/>
    <p:sldId id="268" r:id="rId8"/>
    <p:sldId id="295" r:id="rId9"/>
    <p:sldId id="307" r:id="rId10"/>
    <p:sldId id="300" r:id="rId11"/>
    <p:sldId id="301" r:id="rId12"/>
    <p:sldId id="271" r:id="rId13"/>
    <p:sldId id="277" r:id="rId14"/>
    <p:sldId id="312" r:id="rId15"/>
    <p:sldId id="272" r:id="rId16"/>
    <p:sldId id="304" r:id="rId17"/>
    <p:sldId id="293" r:id="rId18"/>
    <p:sldId id="313" r:id="rId19"/>
    <p:sldId id="314" r:id="rId20"/>
    <p:sldId id="315" r:id="rId21"/>
    <p:sldId id="316" r:id="rId22"/>
    <p:sldId id="317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EE8-4758-809E-847C1C61D6C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EE8-4758-809E-847C1C61D6C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3EE8-4758-809E-847C1C61D6C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3EE8-4758-809E-847C1C61D6CA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30</c:v>
                </c:pt>
                <c:pt idx="2">
                  <c:v>70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E8-4758-809E-847C1C61D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CE204-F481-45E7-B076-C4D46F7230EE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A2F19-D3C9-4323-9544-D9DE51D3B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3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522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39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57EB-72CF-4FA5-9CB3-2CF10540A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9D3CB-E597-4874-B694-F55BD1828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F0434-EA88-4561-ABAF-127D9132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63BB-F7D0-4376-97E3-849932E5BED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E7E3C-58A5-49D7-B955-FCE7F58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220C1-125E-4F0A-8880-C967A34C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5F5BB-140F-48BE-8C0D-5437ED9C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23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9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400601" y="407201"/>
            <a:ext cx="1399500" cy="1397167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9394400" y="5459133"/>
            <a:ext cx="2797600" cy="139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8668841" y="493641"/>
            <a:ext cx="3204000" cy="5638800"/>
            <a:chOff x="6501631" y="370231"/>
            <a:chExt cx="2403000" cy="4229100"/>
          </a:xfrm>
        </p:grpSpPr>
        <p:sp>
          <p:nvSpPr>
            <p:cNvPr id="37" name="Google Shape;37;p5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" name="Google Shape;39;p5"/>
          <p:cNvSpPr/>
          <p:nvPr/>
        </p:nvSpPr>
        <p:spPr>
          <a:xfrm>
            <a:off x="8581600" y="406400"/>
            <a:ext cx="3204000" cy="563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37200" y="1114667"/>
            <a:ext cx="68388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343600" y="2110067"/>
            <a:ext cx="6432400" cy="393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▫"/>
              <a:defRPr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▫"/>
              <a:defRPr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▫"/>
              <a:defRPr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972800" y="6045133"/>
            <a:ext cx="812800" cy="8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06965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10900"/>
            <a:ext cx="12192000" cy="68688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1777600" y="3017100"/>
            <a:ext cx="414400" cy="8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6" name="Google Shape;86;p11"/>
          <p:cNvSpPr/>
          <p:nvPr/>
        </p:nvSpPr>
        <p:spPr>
          <a:xfrm rot="5400000">
            <a:off x="298495" y="3313000"/>
            <a:ext cx="426000" cy="232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4152516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4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2" r:id="rId5"/>
    <p:sldLayoutId id="2147483736" r:id="rId6"/>
    <p:sldLayoutId id="2147483737" r:id="rId7"/>
    <p:sldLayoutId id="2147483740" r:id="rId8"/>
    <p:sldLayoutId id="2147483739" r:id="rId9"/>
    <p:sldLayoutId id="2147483744" r:id="rId10"/>
    <p:sldLayoutId id="2147483745" r:id="rId11"/>
    <p:sldLayoutId id="2147483748" r:id="rId12"/>
    <p:sldLayoutId id="2147483749" r:id="rId13"/>
    <p:sldLayoutId id="2147483750" r:id="rId14"/>
    <p:sldLayoutId id="2147483747" r:id="rId15"/>
    <p:sldLayoutId id="2147483746" r:id="rId16"/>
    <p:sldLayoutId id="2147483751" r:id="rId17"/>
    <p:sldLayoutId id="2147483752" r:id="rId18"/>
    <p:sldLayoutId id="2147483755" r:id="rId19"/>
    <p:sldLayoutId id="2147483756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495FE8-14FD-4048-BD61-0CA6829D8361}"/>
              </a:ext>
            </a:extLst>
          </p:cNvPr>
          <p:cNvSpPr/>
          <p:nvPr/>
        </p:nvSpPr>
        <p:spPr>
          <a:xfrm>
            <a:off x="1544206" y="2491670"/>
            <a:ext cx="7618267" cy="169081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TRẮC NGHIỆM TIẾNG ANH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FCBA3-739D-4024-B062-0F1D2C9DF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6960">
            <a:off x="10582228" y="3038548"/>
            <a:ext cx="1503784" cy="1503784"/>
          </a:xfrm>
          <a:prstGeom prst="rect">
            <a:avLst/>
          </a:prstGeom>
        </p:spPr>
      </p:pic>
      <p:sp>
        <p:nvSpPr>
          <p:cNvPr id="11" name="Isosceles Triangle 51">
            <a:extLst>
              <a:ext uri="{FF2B5EF4-FFF2-40B4-BE49-F238E27FC236}">
                <a16:creationId xmlns:a16="http://schemas.microsoft.com/office/drawing/2014/main" id="{D419E60A-F24D-45C8-8022-4F782A19F953}"/>
              </a:ext>
            </a:extLst>
          </p:cNvPr>
          <p:cNvSpPr/>
          <p:nvPr/>
        </p:nvSpPr>
        <p:spPr>
          <a:xfrm>
            <a:off x="4502129" y="4648370"/>
            <a:ext cx="469510" cy="36010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Frame 17">
            <a:extLst>
              <a:ext uri="{FF2B5EF4-FFF2-40B4-BE49-F238E27FC236}">
                <a16:creationId xmlns:a16="http://schemas.microsoft.com/office/drawing/2014/main" id="{C30AAE01-6DB5-4786-9607-BE837C3EE476}"/>
              </a:ext>
            </a:extLst>
          </p:cNvPr>
          <p:cNvSpPr/>
          <p:nvPr/>
        </p:nvSpPr>
        <p:spPr>
          <a:xfrm>
            <a:off x="2812439" y="5917711"/>
            <a:ext cx="398584" cy="39858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Trapezoid 13">
            <a:extLst>
              <a:ext uri="{FF2B5EF4-FFF2-40B4-BE49-F238E27FC236}">
                <a16:creationId xmlns:a16="http://schemas.microsoft.com/office/drawing/2014/main" id="{C177B081-FAA6-4E2F-ACBE-2259127EA5D9}"/>
              </a:ext>
            </a:extLst>
          </p:cNvPr>
          <p:cNvSpPr/>
          <p:nvPr/>
        </p:nvSpPr>
        <p:spPr>
          <a:xfrm>
            <a:off x="333666" y="3781380"/>
            <a:ext cx="374156" cy="345233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798931FA-F570-414E-AB0C-5F4E76778ED0}"/>
              </a:ext>
            </a:extLst>
          </p:cNvPr>
          <p:cNvSpPr/>
          <p:nvPr/>
        </p:nvSpPr>
        <p:spPr>
          <a:xfrm>
            <a:off x="6193454" y="1572140"/>
            <a:ext cx="438538" cy="51922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6">
            <a:extLst>
              <a:ext uri="{FF2B5EF4-FFF2-40B4-BE49-F238E27FC236}">
                <a16:creationId xmlns:a16="http://schemas.microsoft.com/office/drawing/2014/main" id="{79F08B77-A089-457F-B3CF-18458421DA72}"/>
              </a:ext>
            </a:extLst>
          </p:cNvPr>
          <p:cNvSpPr/>
          <p:nvPr/>
        </p:nvSpPr>
        <p:spPr>
          <a:xfrm rot="1682058">
            <a:off x="2383957" y="1196380"/>
            <a:ext cx="412443" cy="383645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Smiley Face 14">
            <a:extLst>
              <a:ext uri="{FF2B5EF4-FFF2-40B4-BE49-F238E27FC236}">
                <a16:creationId xmlns:a16="http://schemas.microsoft.com/office/drawing/2014/main" id="{5C111035-3E76-4F6F-AAE3-4CBC338E9EBB}"/>
              </a:ext>
            </a:extLst>
          </p:cNvPr>
          <p:cNvSpPr/>
          <p:nvPr/>
        </p:nvSpPr>
        <p:spPr>
          <a:xfrm>
            <a:off x="3211023" y="2111910"/>
            <a:ext cx="438538" cy="3385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Oval 50">
            <a:extLst>
              <a:ext uri="{FF2B5EF4-FFF2-40B4-BE49-F238E27FC236}">
                <a16:creationId xmlns:a16="http://schemas.microsoft.com/office/drawing/2014/main" id="{EC9878EA-222E-4626-9EED-50D7EBDFA58B}"/>
              </a:ext>
            </a:extLst>
          </p:cNvPr>
          <p:cNvSpPr>
            <a:spLocks noChangeAspect="1"/>
          </p:cNvSpPr>
          <p:nvPr/>
        </p:nvSpPr>
        <p:spPr>
          <a:xfrm rot="20272064">
            <a:off x="4107758" y="1657256"/>
            <a:ext cx="388422" cy="348996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ounded Rectangle 3">
            <a:extLst>
              <a:ext uri="{FF2B5EF4-FFF2-40B4-BE49-F238E27FC236}">
                <a16:creationId xmlns:a16="http://schemas.microsoft.com/office/drawing/2014/main" id="{8B8C6C57-BFB4-4369-96E8-2CAB94C26432}"/>
              </a:ext>
            </a:extLst>
          </p:cNvPr>
          <p:cNvSpPr>
            <a:spLocks noChangeAspect="1"/>
          </p:cNvSpPr>
          <p:nvPr/>
        </p:nvSpPr>
        <p:spPr>
          <a:xfrm>
            <a:off x="1145622" y="4629132"/>
            <a:ext cx="398584" cy="39858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Block Arc 20">
            <a:extLst>
              <a:ext uri="{FF2B5EF4-FFF2-40B4-BE49-F238E27FC236}">
                <a16:creationId xmlns:a16="http://schemas.microsoft.com/office/drawing/2014/main" id="{A6A9F0F2-A645-4242-A639-0A866B3ADC76}"/>
              </a:ext>
            </a:extLst>
          </p:cNvPr>
          <p:cNvSpPr>
            <a:spLocks noChangeAspect="1"/>
          </p:cNvSpPr>
          <p:nvPr/>
        </p:nvSpPr>
        <p:spPr>
          <a:xfrm rot="9334283">
            <a:off x="1146787" y="1687194"/>
            <a:ext cx="341810" cy="370626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36D32E3A-6A44-4441-B863-9EF82162FD0C}"/>
              </a:ext>
            </a:extLst>
          </p:cNvPr>
          <p:cNvSpPr/>
          <p:nvPr/>
        </p:nvSpPr>
        <p:spPr>
          <a:xfrm>
            <a:off x="707822" y="2932561"/>
            <a:ext cx="398583" cy="345233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Rounded Rectangle 31">
            <a:extLst>
              <a:ext uri="{FF2B5EF4-FFF2-40B4-BE49-F238E27FC236}">
                <a16:creationId xmlns:a16="http://schemas.microsoft.com/office/drawing/2014/main" id="{734B4C00-8F87-4DE1-AB13-F5D1A1110FBB}"/>
              </a:ext>
            </a:extLst>
          </p:cNvPr>
          <p:cNvSpPr>
            <a:spLocks noChangeAspect="1"/>
          </p:cNvSpPr>
          <p:nvPr/>
        </p:nvSpPr>
        <p:spPr>
          <a:xfrm>
            <a:off x="3654480" y="5480704"/>
            <a:ext cx="401846" cy="37235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ounded Rectangle 25">
            <a:extLst>
              <a:ext uri="{FF2B5EF4-FFF2-40B4-BE49-F238E27FC236}">
                <a16:creationId xmlns:a16="http://schemas.microsoft.com/office/drawing/2014/main" id="{D4B3DA8D-C118-460E-B2D2-3CCC044B7708}"/>
              </a:ext>
            </a:extLst>
          </p:cNvPr>
          <p:cNvSpPr/>
          <p:nvPr/>
        </p:nvSpPr>
        <p:spPr>
          <a:xfrm>
            <a:off x="4914801" y="1654441"/>
            <a:ext cx="438538" cy="33026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D79C49-5FC9-435D-9FC7-4CB6EC21AAF3}"/>
              </a:ext>
            </a:extLst>
          </p:cNvPr>
          <p:cNvSpPr txBox="1"/>
          <p:nvPr/>
        </p:nvSpPr>
        <p:spPr>
          <a:xfrm>
            <a:off x="6551268" y="3854374"/>
            <a:ext cx="240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: Võ </a:t>
            </a:r>
            <a:r>
              <a:rPr lang="en-US" dirty="0" err="1"/>
              <a:t>Sỷ</a:t>
            </a:r>
            <a:r>
              <a:rPr lang="en-US" dirty="0"/>
              <a:t> Khá</a:t>
            </a:r>
          </a:p>
        </p:txBody>
      </p:sp>
    </p:spTree>
    <p:extLst>
      <p:ext uri="{BB962C8B-B14F-4D97-AF65-F5344CB8AC3E}">
        <p14:creationId xmlns:p14="http://schemas.microsoft.com/office/powerpoint/2010/main" val="38748548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5416 0.09144 C -0.06588 0.11181 -0.07994 0.12107 -0.0927 0.11598 C -0.1082 0.10973 -0.11822 0.09121 -0.12304 0.06297 L -0.1483 -0.06111 " pathEditMode="relative" rAng="78000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  <p:sp>
        <p:nvSpPr>
          <p:cNvPr id="42" name="Google Shape;192;p23">
            <a:extLst>
              <a:ext uri="{FF2B5EF4-FFF2-40B4-BE49-F238E27FC236}">
                <a16:creationId xmlns:a16="http://schemas.microsoft.com/office/drawing/2014/main" id="{A10030C6-3A5D-4CB1-9F52-7D460444EADE}"/>
              </a:ext>
            </a:extLst>
          </p:cNvPr>
          <p:cNvSpPr/>
          <p:nvPr/>
        </p:nvSpPr>
        <p:spPr>
          <a:xfrm>
            <a:off x="3147686" y="1175847"/>
            <a:ext cx="3038893" cy="6301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English Quiz </a:t>
            </a:r>
            <a:endParaRPr dirty="0">
              <a:solidFill>
                <a:srgbClr val="FFFFFF"/>
              </a:solidFill>
              <a:latin typeface="Nunito Sans Light" panose="00000500000000000000"/>
              <a:ea typeface="Nunito Sans Light" panose="00000500000000000000"/>
              <a:cs typeface="Nunito Sans Light" panose="00000500000000000000"/>
              <a:sym typeface="Nunito Sans Light" panose="00000500000000000000"/>
            </a:endParaRPr>
          </a:p>
        </p:txBody>
      </p:sp>
      <p:sp>
        <p:nvSpPr>
          <p:cNvPr id="43" name="Google Shape;193;p23">
            <a:extLst>
              <a:ext uri="{FF2B5EF4-FFF2-40B4-BE49-F238E27FC236}">
                <a16:creationId xmlns:a16="http://schemas.microsoft.com/office/drawing/2014/main" id="{06F8C265-DDD2-4037-8954-FCE7C03B13EB}"/>
              </a:ext>
            </a:extLst>
          </p:cNvPr>
          <p:cNvSpPr/>
          <p:nvPr/>
        </p:nvSpPr>
        <p:spPr>
          <a:xfrm>
            <a:off x="1222750" y="2138405"/>
            <a:ext cx="2255132" cy="724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Đăng</a:t>
            </a:r>
            <a:r>
              <a:rPr lang="en-US" sz="1300" dirty="0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nhập</a:t>
            </a:r>
            <a:endParaRPr sz="1300" dirty="0">
              <a:solidFill>
                <a:srgbClr val="FFFFFF"/>
              </a:solidFill>
              <a:latin typeface="Nunito Sans Light" panose="00000500000000000000"/>
              <a:ea typeface="Nunito Sans Light" panose="00000500000000000000"/>
              <a:cs typeface="Nunito Sans Light" panose="00000500000000000000"/>
              <a:sym typeface="Nunito Sans Light" panose="00000500000000000000"/>
            </a:endParaRPr>
          </a:p>
        </p:txBody>
      </p:sp>
      <p:sp>
        <p:nvSpPr>
          <p:cNvPr id="44" name="Google Shape;194;p23">
            <a:extLst>
              <a:ext uri="{FF2B5EF4-FFF2-40B4-BE49-F238E27FC236}">
                <a16:creationId xmlns:a16="http://schemas.microsoft.com/office/drawing/2014/main" id="{A1178E23-82BE-4386-AAC8-4D428F151ED4}"/>
              </a:ext>
            </a:extLst>
          </p:cNvPr>
          <p:cNvSpPr/>
          <p:nvPr/>
        </p:nvSpPr>
        <p:spPr>
          <a:xfrm>
            <a:off x="5810212" y="2150304"/>
            <a:ext cx="2302223" cy="7536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Chơi</a:t>
            </a:r>
            <a:r>
              <a:rPr lang="en-US" sz="1300" dirty="0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 game</a:t>
            </a:r>
            <a:endParaRPr sz="1300" dirty="0">
              <a:solidFill>
                <a:srgbClr val="FFFFFF"/>
              </a:solidFill>
              <a:latin typeface="Nunito Sans Light" panose="00000500000000000000"/>
              <a:ea typeface="Nunito Sans Light" panose="00000500000000000000"/>
              <a:cs typeface="Nunito Sans Light" panose="00000500000000000000"/>
              <a:sym typeface="Nunito Sans Light" panose="00000500000000000000"/>
            </a:endParaRPr>
          </a:p>
        </p:txBody>
      </p:sp>
      <p:sp>
        <p:nvSpPr>
          <p:cNvPr id="45" name="Google Shape;195;p23">
            <a:extLst>
              <a:ext uri="{FF2B5EF4-FFF2-40B4-BE49-F238E27FC236}">
                <a16:creationId xmlns:a16="http://schemas.microsoft.com/office/drawing/2014/main" id="{267E53A9-829D-4237-BF20-B297C0A4E4E0}"/>
              </a:ext>
            </a:extLst>
          </p:cNvPr>
          <p:cNvSpPr/>
          <p:nvPr/>
        </p:nvSpPr>
        <p:spPr>
          <a:xfrm>
            <a:off x="7402042" y="3478579"/>
            <a:ext cx="1812021" cy="7536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Chơi</a:t>
            </a:r>
            <a:r>
              <a:rPr lang="en-US" sz="1300" dirty="0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lại</a:t>
            </a:r>
            <a:endParaRPr sz="1300" dirty="0">
              <a:solidFill>
                <a:srgbClr val="FFFFFF"/>
              </a:solidFill>
              <a:latin typeface="Nunito Sans Light" panose="00000500000000000000"/>
              <a:ea typeface="Nunito Sans Light" panose="00000500000000000000"/>
              <a:cs typeface="Nunito Sans Light" panose="00000500000000000000"/>
              <a:sym typeface="Nunito Sans Light" panose="00000500000000000000"/>
            </a:endParaRPr>
          </a:p>
        </p:txBody>
      </p:sp>
      <p:sp>
        <p:nvSpPr>
          <p:cNvPr id="46" name="Google Shape;196;p23">
            <a:extLst>
              <a:ext uri="{FF2B5EF4-FFF2-40B4-BE49-F238E27FC236}">
                <a16:creationId xmlns:a16="http://schemas.microsoft.com/office/drawing/2014/main" id="{95FE5A9E-D4AD-4FCC-A744-75C1AD5F4817}"/>
              </a:ext>
            </a:extLst>
          </p:cNvPr>
          <p:cNvSpPr/>
          <p:nvPr/>
        </p:nvSpPr>
        <p:spPr>
          <a:xfrm>
            <a:off x="4793533" y="3478579"/>
            <a:ext cx="2033359" cy="7536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Thắng</a:t>
            </a:r>
            <a:r>
              <a:rPr lang="en-US" sz="1300" dirty="0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 </a:t>
            </a:r>
            <a:endParaRPr sz="1300" dirty="0">
              <a:solidFill>
                <a:srgbClr val="FFFFFF"/>
              </a:solidFill>
              <a:latin typeface="Nunito Sans Light" panose="00000500000000000000"/>
              <a:ea typeface="Nunito Sans Light" panose="00000500000000000000"/>
              <a:cs typeface="Nunito Sans Light" panose="00000500000000000000"/>
              <a:sym typeface="Nunito Sans Light" panose="00000500000000000000"/>
            </a:endParaRPr>
          </a:p>
        </p:txBody>
      </p:sp>
      <p:sp>
        <p:nvSpPr>
          <p:cNvPr id="47" name="Google Shape;197;p23">
            <a:extLst>
              <a:ext uri="{FF2B5EF4-FFF2-40B4-BE49-F238E27FC236}">
                <a16:creationId xmlns:a16="http://schemas.microsoft.com/office/drawing/2014/main" id="{F3638AFC-3944-4108-A831-0997160004A3}"/>
              </a:ext>
            </a:extLst>
          </p:cNvPr>
          <p:cNvSpPr/>
          <p:nvPr/>
        </p:nvSpPr>
        <p:spPr>
          <a:xfrm>
            <a:off x="2633773" y="3478580"/>
            <a:ext cx="2033360" cy="7536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Thống</a:t>
            </a:r>
            <a:r>
              <a:rPr lang="en-US" sz="1300" dirty="0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kê</a:t>
            </a:r>
            <a:r>
              <a:rPr lang="en-US" sz="1300" dirty="0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câu</a:t>
            </a:r>
            <a:r>
              <a:rPr lang="en-US" sz="1300" dirty="0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hỏi</a:t>
            </a:r>
            <a:endParaRPr sz="1300" dirty="0">
              <a:solidFill>
                <a:srgbClr val="FFFFFF"/>
              </a:solidFill>
              <a:latin typeface="Nunito Sans Light" panose="00000500000000000000"/>
              <a:ea typeface="Nunito Sans Light" panose="00000500000000000000"/>
              <a:cs typeface="Nunito Sans Light" panose="00000500000000000000"/>
              <a:sym typeface="Nunito Sans Light" panose="00000500000000000000"/>
            </a:endParaRPr>
          </a:p>
        </p:txBody>
      </p:sp>
      <p:sp>
        <p:nvSpPr>
          <p:cNvPr id="48" name="Google Shape;198;p23">
            <a:extLst>
              <a:ext uri="{FF2B5EF4-FFF2-40B4-BE49-F238E27FC236}">
                <a16:creationId xmlns:a16="http://schemas.microsoft.com/office/drawing/2014/main" id="{5F2DA8DF-7BA0-43D1-ABE1-AC1731069E73}"/>
              </a:ext>
            </a:extLst>
          </p:cNvPr>
          <p:cNvSpPr/>
          <p:nvPr/>
        </p:nvSpPr>
        <p:spPr>
          <a:xfrm>
            <a:off x="109057" y="3478579"/>
            <a:ext cx="2056270" cy="7536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Tài</a:t>
            </a:r>
            <a:r>
              <a:rPr lang="en-US" dirty="0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rPr>
              <a:t>khoản</a:t>
            </a:r>
            <a:endParaRPr dirty="0">
              <a:solidFill>
                <a:srgbClr val="FFFFFF"/>
              </a:solidFill>
              <a:latin typeface="Nunito Sans Light" panose="00000500000000000000"/>
              <a:ea typeface="Nunito Sans Light" panose="00000500000000000000"/>
              <a:cs typeface="Nunito Sans Light" panose="00000500000000000000"/>
              <a:sym typeface="Nunito Sans Light" panose="00000500000000000000"/>
            </a:endParaRPr>
          </a:p>
        </p:txBody>
      </p:sp>
      <p:cxnSp>
        <p:nvCxnSpPr>
          <p:cNvPr id="49" name="Google Shape;199;p23">
            <a:extLst>
              <a:ext uri="{FF2B5EF4-FFF2-40B4-BE49-F238E27FC236}">
                <a16:creationId xmlns:a16="http://schemas.microsoft.com/office/drawing/2014/main" id="{8D0AA9EF-29A9-4289-B9FA-799DD4B5C461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rot="16200000" flipH="1">
            <a:off x="5642073" y="831053"/>
            <a:ext cx="344310" cy="22941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200;p23">
            <a:extLst>
              <a:ext uri="{FF2B5EF4-FFF2-40B4-BE49-F238E27FC236}">
                <a16:creationId xmlns:a16="http://schemas.microsoft.com/office/drawing/2014/main" id="{BACF2BCE-3039-46E2-91FE-F7136173BBF5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rot="5400000" flipH="1" flipV="1">
            <a:off x="3342519" y="813792"/>
            <a:ext cx="332411" cy="23168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201;p23">
            <a:extLst>
              <a:ext uri="{FF2B5EF4-FFF2-40B4-BE49-F238E27FC236}">
                <a16:creationId xmlns:a16="http://schemas.microsoft.com/office/drawing/2014/main" id="{1C84949D-ACB7-4810-8EF6-9DDC4E91FFB3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2692420" y="2520547"/>
            <a:ext cx="615928" cy="13001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202;p23">
            <a:extLst>
              <a:ext uri="{FF2B5EF4-FFF2-40B4-BE49-F238E27FC236}">
                <a16:creationId xmlns:a16="http://schemas.microsoft.com/office/drawing/2014/main" id="{C3D8456D-2BF7-415B-9A36-408F21379D91}"/>
              </a:ext>
            </a:extLst>
          </p:cNvPr>
          <p:cNvCxnSpPr>
            <a:cxnSpLocks/>
            <a:stCxn id="48" idx="0"/>
            <a:endCxn id="43" idx="2"/>
          </p:cNvCxnSpPr>
          <p:nvPr/>
        </p:nvCxnSpPr>
        <p:spPr>
          <a:xfrm rot="5400000" flipH="1" flipV="1">
            <a:off x="1435791" y="2564054"/>
            <a:ext cx="615927" cy="12131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203;p23">
            <a:extLst>
              <a:ext uri="{FF2B5EF4-FFF2-40B4-BE49-F238E27FC236}">
                <a16:creationId xmlns:a16="http://schemas.microsoft.com/office/drawing/2014/main" id="{2FDA3974-DDE7-4E38-A188-A4AE11D591E7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rot="16200000" flipH="1">
            <a:off x="7347389" y="2517915"/>
            <a:ext cx="574598" cy="13467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204;p23">
            <a:extLst>
              <a:ext uri="{FF2B5EF4-FFF2-40B4-BE49-F238E27FC236}">
                <a16:creationId xmlns:a16="http://schemas.microsoft.com/office/drawing/2014/main" id="{F88E6452-C55C-4AF1-A599-74E71D930A50}"/>
              </a:ext>
            </a:extLst>
          </p:cNvPr>
          <p:cNvCxnSpPr>
            <a:cxnSpLocks/>
            <a:stCxn id="46" idx="0"/>
            <a:endCxn id="44" idx="2"/>
          </p:cNvCxnSpPr>
          <p:nvPr/>
        </p:nvCxnSpPr>
        <p:spPr>
          <a:xfrm rot="5400000" flipH="1" flipV="1">
            <a:off x="6098469" y="2615725"/>
            <a:ext cx="574598" cy="11511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0CE9C3B-E48F-48D6-A20A-692795109720}"/>
              </a:ext>
            </a:extLst>
          </p:cNvPr>
          <p:cNvGrpSpPr/>
          <p:nvPr/>
        </p:nvGrpSpPr>
        <p:grpSpPr>
          <a:xfrm rot="1105567" flipH="1">
            <a:off x="9306352" y="1059599"/>
            <a:ext cx="2394531" cy="2052778"/>
            <a:chOff x="1070741" y="2355612"/>
            <a:chExt cx="3613027" cy="2331169"/>
          </a:xfrm>
        </p:grpSpPr>
        <p:sp>
          <p:nvSpPr>
            <p:cNvPr id="110" name="Freeform 2">
              <a:extLst>
                <a:ext uri="{FF2B5EF4-FFF2-40B4-BE49-F238E27FC236}">
                  <a16:creationId xmlns:a16="http://schemas.microsoft.com/office/drawing/2014/main" id="{4B990B59-C3AC-4A4C-80E5-495B8140CE9C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8699617-A433-4371-9A9D-84041BAAB27F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2E906A4-EBF6-4AA3-9031-10D5E85063DF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51DDD88-08F0-47A7-9203-4ECB4C5A4047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8A6C0A8-3CBC-4BE5-9662-FC5059F605B5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720247-F78D-469D-815E-71735EA775F9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362494A-F640-4F12-BDDA-E1B44627F416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36B6F08-D04C-4C1E-913C-D7F4FA01D2E6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4CA442B3-36ED-4701-9208-215A57DFD5D3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A4FE5D3-64B6-4112-B1C4-C32ADF8C8538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4" name="Rounded Rectangle 14">
              <a:extLst>
                <a:ext uri="{FF2B5EF4-FFF2-40B4-BE49-F238E27FC236}">
                  <a16:creationId xmlns:a16="http://schemas.microsoft.com/office/drawing/2014/main" id="{067066C1-F873-4B2C-B61D-65C183D740C6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5" name="Diagonal Stripe 114">
              <a:extLst>
                <a:ext uri="{FF2B5EF4-FFF2-40B4-BE49-F238E27FC236}">
                  <a16:creationId xmlns:a16="http://schemas.microsoft.com/office/drawing/2014/main" id="{85B1728C-2739-4691-9D69-006A85AFB7BF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8C1CAE-7934-48FD-AC22-3834B9CA4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33" y="4557474"/>
            <a:ext cx="2700441" cy="17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72232" y="526992"/>
            <a:ext cx="66110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ko-KR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altLang="ko-KR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ko-KR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AA95A-AFE9-4BC4-B4E2-C1257D6BDE0F}"/>
              </a:ext>
            </a:extLst>
          </p:cNvPr>
          <p:cNvSpPr txBox="1"/>
          <p:nvPr/>
        </p:nvSpPr>
        <p:spPr>
          <a:xfrm>
            <a:off x="6512653" y="2287379"/>
            <a:ext cx="4292367" cy="635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Nhanh chóng, tiện lợi,dễ sử dụng cho mọi đối tượng sử dụng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4CCF84-C2A5-473B-AF85-056E835382F6}"/>
              </a:ext>
            </a:extLst>
          </p:cNvPr>
          <p:cNvSpPr txBox="1"/>
          <p:nvPr/>
        </p:nvSpPr>
        <p:spPr>
          <a:xfrm>
            <a:off x="6505158" y="4656190"/>
            <a:ext cx="5239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Kiến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thức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thay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đổi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từng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đối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tượng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194F6D-5C5D-45E1-A0F8-7EAC3CEB8C1E}"/>
              </a:ext>
            </a:extLst>
          </p:cNvPr>
          <p:cNvSpPr txBox="1"/>
          <p:nvPr/>
        </p:nvSpPr>
        <p:spPr>
          <a:xfrm>
            <a:off x="6567585" y="3532317"/>
            <a:ext cx="502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id="{A9D910EE-2BCF-44BC-94B4-B5BD5E21A718}"/>
              </a:ext>
            </a:extLst>
          </p:cNvPr>
          <p:cNvSpPr/>
          <p:nvPr/>
        </p:nvSpPr>
        <p:spPr>
          <a:xfrm>
            <a:off x="5550572" y="3505243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id="{ED16F2E2-EF7C-40F6-B35E-275B57DA3900}"/>
              </a:ext>
            </a:extLst>
          </p:cNvPr>
          <p:cNvSpPr/>
          <p:nvPr/>
        </p:nvSpPr>
        <p:spPr>
          <a:xfrm>
            <a:off x="5547926" y="465493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A909C-7053-495A-B723-83C23107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51" y="2118389"/>
            <a:ext cx="1017013" cy="1017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D395C-0682-4F64-91AF-412F5F4258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51" y="3414003"/>
            <a:ext cx="1017013" cy="81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161B9B-F99F-4DC3-8D7A-AD4FAD0BC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41" y="4548060"/>
            <a:ext cx="957232" cy="9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7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937200" y="1114667"/>
            <a:ext cx="68388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7" name="Google Shape;347;p36"/>
          <p:cNvSpPr txBox="1">
            <a:spLocks noGrp="1"/>
          </p:cNvSpPr>
          <p:nvPr>
            <p:ph type="body" idx="1"/>
          </p:nvPr>
        </p:nvSpPr>
        <p:spPr>
          <a:xfrm>
            <a:off x="1343600" y="2110067"/>
            <a:ext cx="6432400" cy="393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pPr lvl="0"/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Khiến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trơ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.</a:t>
            </a:r>
          </a:p>
        </p:txBody>
      </p:sp>
      <p:sp>
        <p:nvSpPr>
          <p:cNvPr id="349" name="Google Shape;349;p36"/>
          <p:cNvSpPr txBox="1">
            <a:spLocks noGrp="1"/>
          </p:cNvSpPr>
          <p:nvPr>
            <p:ph type="sldNum" idx="12"/>
          </p:nvPr>
        </p:nvSpPr>
        <p:spPr>
          <a:xfrm>
            <a:off x="10972800" y="6045133"/>
            <a:ext cx="812800" cy="8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r"/>
            <a:fld id="{00000000-1234-1234-1234-123412341234}" type="slidenum">
              <a:rPr lang="en-GB"/>
              <a:pPr algn="r"/>
              <a:t>12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C6711-D479-4FEF-B137-3DF9F9247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15" y="409884"/>
            <a:ext cx="3640822" cy="563524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grpSp>
        <p:nvGrpSpPr>
          <p:cNvPr id="43" name="그룹 28">
            <a:extLst>
              <a:ext uri="{FF2B5EF4-FFF2-40B4-BE49-F238E27FC236}">
                <a16:creationId xmlns:a16="http://schemas.microsoft.com/office/drawing/2014/main" id="{37121E49-502D-465E-B544-7B4466E8CAF8}"/>
              </a:ext>
            </a:extLst>
          </p:cNvPr>
          <p:cNvGrpSpPr/>
          <p:nvPr/>
        </p:nvGrpSpPr>
        <p:grpSpPr>
          <a:xfrm>
            <a:off x="1090415" y="1506617"/>
            <a:ext cx="2296239" cy="1228555"/>
            <a:chOff x="721754" y="3414556"/>
            <a:chExt cx="1923380" cy="1010203"/>
          </a:xfrm>
        </p:grpSpPr>
        <p:sp>
          <p:nvSpPr>
            <p:cNvPr id="44" name="Oval 26">
              <a:extLst>
                <a:ext uri="{FF2B5EF4-FFF2-40B4-BE49-F238E27FC236}">
                  <a16:creationId xmlns:a16="http://schemas.microsoft.com/office/drawing/2014/main" id="{4C95BF9D-0313-466A-9E32-9E1E241AB664}"/>
                </a:ext>
              </a:extLst>
            </p:cNvPr>
            <p:cNvSpPr/>
            <p:nvPr/>
          </p:nvSpPr>
          <p:spPr>
            <a:xfrm>
              <a:off x="721754" y="3414556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FD7F50-EF99-4B97-8B5B-92E282B796AF}"/>
                </a:ext>
              </a:extLst>
            </p:cNvPr>
            <p:cNvSpPr/>
            <p:nvPr/>
          </p:nvSpPr>
          <p:spPr>
            <a:xfrm>
              <a:off x="804223" y="3577657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그룹 29">
            <a:extLst>
              <a:ext uri="{FF2B5EF4-FFF2-40B4-BE49-F238E27FC236}">
                <a16:creationId xmlns:a16="http://schemas.microsoft.com/office/drawing/2014/main" id="{37FB55E5-0965-4130-ABEF-235F31B4A9D4}"/>
              </a:ext>
            </a:extLst>
          </p:cNvPr>
          <p:cNvGrpSpPr/>
          <p:nvPr/>
        </p:nvGrpSpPr>
        <p:grpSpPr>
          <a:xfrm>
            <a:off x="3477401" y="1489676"/>
            <a:ext cx="2296239" cy="1228555"/>
            <a:chOff x="2654071" y="3402360"/>
            <a:chExt cx="1923380" cy="1010203"/>
          </a:xfrm>
        </p:grpSpPr>
        <p:sp>
          <p:nvSpPr>
            <p:cNvPr id="47" name="Oval 26">
              <a:extLst>
                <a:ext uri="{FF2B5EF4-FFF2-40B4-BE49-F238E27FC236}">
                  <a16:creationId xmlns:a16="http://schemas.microsoft.com/office/drawing/2014/main" id="{7401B149-7644-4E35-AA57-DE30B1058329}"/>
                </a:ext>
              </a:extLst>
            </p:cNvPr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F0BC5B7-D13D-4176-8DCD-85277E2D762C}"/>
                </a:ext>
              </a:extLst>
            </p:cNvPr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그룹 31">
            <a:extLst>
              <a:ext uri="{FF2B5EF4-FFF2-40B4-BE49-F238E27FC236}">
                <a16:creationId xmlns:a16="http://schemas.microsoft.com/office/drawing/2014/main" id="{6A268A89-30BF-45D0-AB91-625D61693BFF}"/>
              </a:ext>
            </a:extLst>
          </p:cNvPr>
          <p:cNvGrpSpPr/>
          <p:nvPr/>
        </p:nvGrpSpPr>
        <p:grpSpPr>
          <a:xfrm>
            <a:off x="5856250" y="1506617"/>
            <a:ext cx="2706002" cy="1228555"/>
            <a:chOff x="4586388" y="3390164"/>
            <a:chExt cx="1923380" cy="1010203"/>
          </a:xfrm>
        </p:grpSpPr>
        <p:sp>
          <p:nvSpPr>
            <p:cNvPr id="50" name="Oval 26">
              <a:extLst>
                <a:ext uri="{FF2B5EF4-FFF2-40B4-BE49-F238E27FC236}">
                  <a16:creationId xmlns:a16="http://schemas.microsoft.com/office/drawing/2014/main" id="{05DEC28E-E86F-4200-A0A2-2A9FE37202B5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FC9A5D9-11F1-4BE4-A805-6B20275AD423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그룹 32">
            <a:extLst>
              <a:ext uri="{FF2B5EF4-FFF2-40B4-BE49-F238E27FC236}">
                <a16:creationId xmlns:a16="http://schemas.microsoft.com/office/drawing/2014/main" id="{42E597FD-03E6-4B77-8C47-4E5AE28383F3}"/>
              </a:ext>
            </a:extLst>
          </p:cNvPr>
          <p:cNvGrpSpPr/>
          <p:nvPr/>
        </p:nvGrpSpPr>
        <p:grpSpPr>
          <a:xfrm>
            <a:off x="8667032" y="1476691"/>
            <a:ext cx="2296239" cy="1228555"/>
            <a:chOff x="6518705" y="3377968"/>
            <a:chExt cx="1923380" cy="1010203"/>
          </a:xfrm>
        </p:grpSpPr>
        <p:sp>
          <p:nvSpPr>
            <p:cNvPr id="53" name="Oval 26">
              <a:extLst>
                <a:ext uri="{FF2B5EF4-FFF2-40B4-BE49-F238E27FC236}">
                  <a16:creationId xmlns:a16="http://schemas.microsoft.com/office/drawing/2014/main" id="{70584F16-AF7C-4EE2-B479-0A4EC949B74B}"/>
                </a:ext>
              </a:extLst>
            </p:cNvPr>
            <p:cNvSpPr/>
            <p:nvPr/>
          </p:nvSpPr>
          <p:spPr>
            <a:xfrm>
              <a:off x="6518705" y="3377968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6205940-A500-4A6E-B4C4-9897FDD2BF66}"/>
                </a:ext>
              </a:extLst>
            </p:cNvPr>
            <p:cNvSpPr/>
            <p:nvPr/>
          </p:nvSpPr>
          <p:spPr>
            <a:xfrm>
              <a:off x="6587901" y="3541069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D5BDE31-C090-4275-9053-BD40EECE12F6}"/>
              </a:ext>
            </a:extLst>
          </p:cNvPr>
          <p:cNvSpPr txBox="1"/>
          <p:nvPr/>
        </p:nvSpPr>
        <p:spPr>
          <a:xfrm>
            <a:off x="2080370" y="1892564"/>
            <a:ext cx="10770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điều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hành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Android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FBFE0-942D-4389-AE26-1CEA12C43AD8}"/>
              </a:ext>
            </a:extLst>
          </p:cNvPr>
          <p:cNvSpPr txBox="1"/>
          <p:nvPr/>
        </p:nvSpPr>
        <p:spPr>
          <a:xfrm>
            <a:off x="4376609" y="1892564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Ngôn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ngữ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Java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36CA28-8A23-462D-8959-E0D4037A6980}"/>
              </a:ext>
            </a:extLst>
          </p:cNvPr>
          <p:cNvSpPr txBox="1"/>
          <p:nvPr/>
        </p:nvSpPr>
        <p:spPr>
          <a:xfrm>
            <a:off x="6853824" y="2010969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Firebase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A6F360-A8C3-47DA-A5D6-457EEDC9EEDD}"/>
              </a:ext>
            </a:extLst>
          </p:cNvPr>
          <p:cNvSpPr txBox="1"/>
          <p:nvPr/>
        </p:nvSpPr>
        <p:spPr>
          <a:xfrm>
            <a:off x="9578868" y="1965010"/>
            <a:ext cx="96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SQLite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42FCAC-B79F-4AEB-9197-69530401A278}"/>
              </a:ext>
            </a:extLst>
          </p:cNvPr>
          <p:cNvSpPr txBox="1"/>
          <p:nvPr/>
        </p:nvSpPr>
        <p:spPr>
          <a:xfrm>
            <a:off x="9103928" y="3009923"/>
            <a:ext cx="1918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mềm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SQL Database Engine,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máy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chủ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cấu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khép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kín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nhỏ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gọn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phải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quy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trình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độc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lập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sở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bạn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liên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tĩnh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7437AA-B7D3-4593-B619-DC75955E73D1}"/>
              </a:ext>
            </a:extLst>
          </p:cNvPr>
          <p:cNvSpPr txBox="1"/>
          <p:nvPr/>
        </p:nvSpPr>
        <p:spPr>
          <a:xfrm>
            <a:off x="5864128" y="2917305"/>
            <a:ext cx="269812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bớt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-Firebase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SSL,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bớt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FCC44B-D756-4AAD-81E7-5DC25ECA1F71}"/>
              </a:ext>
            </a:extLst>
          </p:cNvPr>
          <p:cNvGrpSpPr/>
          <p:nvPr/>
        </p:nvGrpSpPr>
        <p:grpSpPr>
          <a:xfrm>
            <a:off x="3511669" y="2954072"/>
            <a:ext cx="1819574" cy="2677657"/>
            <a:chOff x="877949" y="3646109"/>
            <a:chExt cx="1353701" cy="2677657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442762-F01B-43DF-82DE-A85A44EE3F45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Hai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đặc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tú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773B92-BC9E-4E29-AA6A-E0D6A22E339A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24006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tán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– Java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môi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tán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Internet.</a:t>
              </a:r>
            </a:p>
            <a:p>
              <a:r>
                <a:rPr lang="en-US" sz="15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– Java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hơn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hoặc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C++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vì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nó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thích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nghi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môi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đang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04D0CE8-4432-4F6D-BA8C-1CA7C025E68B}"/>
              </a:ext>
            </a:extLst>
          </p:cNvPr>
          <p:cNvSpPr txBox="1"/>
          <p:nvPr/>
        </p:nvSpPr>
        <p:spPr>
          <a:xfrm>
            <a:off x="1062867" y="2922763"/>
            <a:ext cx="223126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tuỳ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Google.</a:t>
            </a:r>
          </a:p>
          <a:p>
            <a:pPr lvl="0" fontAlgn="base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hãng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Play Store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sộ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fontAlgn="base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id="{58F549A7-CA79-4040-A53E-7A761974095A}"/>
              </a:ext>
            </a:extLst>
          </p:cNvPr>
          <p:cNvSpPr/>
          <p:nvPr/>
        </p:nvSpPr>
        <p:spPr>
          <a:xfrm>
            <a:off x="1433497" y="1991054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82E62-DE6A-4150-B187-B2E7B2F90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87" y="1909877"/>
            <a:ext cx="422033" cy="422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262596-1224-4903-8F46-6F30E32562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12" y="1887444"/>
            <a:ext cx="432132" cy="432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98C302-D93A-48F0-A92D-C45B9FDBF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429" y="1909877"/>
            <a:ext cx="311305" cy="3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E7067B97-0B7F-49F4-A489-FA292EB6B1D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" b="231"/>
          <a:stretch>
            <a:fillRect/>
          </a:stretch>
        </p:blipFill>
        <p:spPr>
          <a:xfrm>
            <a:off x="238458" y="1176229"/>
            <a:ext cx="7878165" cy="4795355"/>
          </a:xfr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898955" y="1619154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F224B06C-E727-42DD-95C8-6522527A11B8}"/>
              </a:ext>
            </a:extLst>
          </p:cNvPr>
          <p:cNvSpPr txBox="1">
            <a:spLocks/>
          </p:cNvSpPr>
          <p:nvPr/>
        </p:nvSpPr>
        <p:spPr>
          <a:xfrm>
            <a:off x="6637134" y="1667709"/>
            <a:ext cx="3085184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b="1" dirty="0">
                <a:solidFill>
                  <a:schemeClr val="tx1"/>
                </a:solidFill>
                <a:latin typeface="+mj-lt"/>
              </a:rPr>
              <a:t>Giao </a:t>
            </a:r>
            <a:r>
              <a:rPr lang="en-US" altLang="ko-KR" b="1" dirty="0" err="1">
                <a:solidFill>
                  <a:schemeClr val="tx1"/>
                </a:solidFill>
                <a:latin typeface="+mj-lt"/>
              </a:rPr>
              <a:t>Diện</a:t>
            </a:r>
            <a:r>
              <a:rPr lang="en-US" altLang="ko-KR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+mj-lt"/>
              </a:rPr>
              <a:t>Ứng</a:t>
            </a:r>
            <a:r>
              <a:rPr lang="en-US" altLang="ko-KR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+mj-lt"/>
              </a:rPr>
              <a:t>Dụng</a:t>
            </a:r>
            <a:endParaRPr lang="ko-KR" altLang="en-US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68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3BFFD28-F7AC-45E5-A18B-80178BC90055}"/>
              </a:ext>
            </a:extLst>
          </p:cNvPr>
          <p:cNvGrpSpPr/>
          <p:nvPr/>
        </p:nvGrpSpPr>
        <p:grpSpPr>
          <a:xfrm flipH="1">
            <a:off x="3561328" y="1867960"/>
            <a:ext cx="3048478" cy="475870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A2F178FF-64AC-484B-9B35-7C72AF1EF2C6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CDBA9DB5-7BA5-41CD-8BFA-D077A0C8D3B3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F46F3-5057-4611-AD50-9C6AD1F1A24D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8996A-7EC8-4DF7-9E6E-9E6055F3C9B8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7F12FE-5BFB-468F-97C8-808D40E93619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8FFBA-9393-4CC4-AA0C-E9E7507BE0BD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7" name="Chart 61">
            <a:extLst>
              <a:ext uri="{FF2B5EF4-FFF2-40B4-BE49-F238E27FC236}">
                <a16:creationId xmlns:a16="http://schemas.microsoft.com/office/drawing/2014/main" id="{563B7346-92BA-48BB-A825-60EE4C923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886200"/>
              </p:ext>
            </p:extLst>
          </p:nvPr>
        </p:nvGraphicFramePr>
        <p:xfrm>
          <a:off x="3789912" y="3696208"/>
          <a:ext cx="7887738" cy="2307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36A5DD1-2AA5-4068-950B-32B04DC43C26}"/>
              </a:ext>
            </a:extLst>
          </p:cNvPr>
          <p:cNvSpPr txBox="1"/>
          <p:nvPr/>
        </p:nvSpPr>
        <p:spPr>
          <a:xfrm>
            <a:off x="3963965" y="39453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Login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DDAE7-C4FA-44DA-A503-B9D909B84740}"/>
              </a:ext>
            </a:extLst>
          </p:cNvPr>
          <p:cNvSpPr txBox="1"/>
          <p:nvPr/>
        </p:nvSpPr>
        <p:spPr>
          <a:xfrm>
            <a:off x="3978823" y="4451803"/>
            <a:ext cx="223741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New here? Create Account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77203-7A18-4DF6-9B2B-3C9BA3E332D2}"/>
              </a:ext>
            </a:extLst>
          </p:cNvPr>
          <p:cNvSpPr txBox="1"/>
          <p:nvPr/>
        </p:nvSpPr>
        <p:spPr>
          <a:xfrm>
            <a:off x="3973465" y="49527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Quit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9028EE34-BB64-4BC3-8893-11A5ACE48D24}"/>
              </a:ext>
            </a:extLst>
          </p:cNvPr>
          <p:cNvSpPr txBox="1">
            <a:spLocks/>
          </p:cNvSpPr>
          <p:nvPr/>
        </p:nvSpPr>
        <p:spPr>
          <a:xfrm>
            <a:off x="3788085" y="1863211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3969B60A-F67F-48BD-977B-B4A290701FF1}"/>
              </a:ext>
            </a:extLst>
          </p:cNvPr>
          <p:cNvSpPr txBox="1">
            <a:spLocks/>
          </p:cNvSpPr>
          <p:nvPr/>
        </p:nvSpPr>
        <p:spPr>
          <a:xfrm>
            <a:off x="3913050" y="3491819"/>
            <a:ext cx="2182949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chemeClr val="accent1"/>
                </a:solidFill>
              </a:rPr>
              <a:t>Các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</a:rPr>
              <a:t>nút</a:t>
            </a:r>
            <a:r>
              <a:rPr lang="en-US" altLang="ko-KR" dirty="0">
                <a:solidFill>
                  <a:schemeClr val="accent1"/>
                </a:solidFill>
              </a:rPr>
              <a:t> ở </a:t>
            </a:r>
            <a:r>
              <a:rPr lang="en-US" altLang="ko-KR" dirty="0" err="1">
                <a:solidFill>
                  <a:schemeClr val="accent1"/>
                </a:solidFill>
              </a:rPr>
              <a:t>giao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</a:rPr>
              <a:t>diện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75C5A-54DC-46FC-99E6-0DA217D00068}"/>
              </a:ext>
            </a:extLst>
          </p:cNvPr>
          <p:cNvSpPr txBox="1"/>
          <p:nvPr/>
        </p:nvSpPr>
        <p:spPr>
          <a:xfrm>
            <a:off x="3788084" y="2368228"/>
            <a:ext cx="7813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Authentication.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, </a:t>
            </a:r>
            <a:r>
              <a:rPr lang="en-US" dirty="0" err="1"/>
              <a:t>nhờ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Firebase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bao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.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FCBCB6F-3B62-4056-A94E-B3D4B5AD512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3" b="12163"/>
          <a:stretch>
            <a:fillRect/>
          </a:stretch>
        </p:blipFill>
        <p:spPr>
          <a:xfrm>
            <a:off x="992580" y="2464838"/>
            <a:ext cx="1818361" cy="2970161"/>
          </a:xfrm>
        </p:spPr>
      </p:pic>
    </p:spTree>
    <p:extLst>
      <p:ext uri="{BB962C8B-B14F-4D97-AF65-F5344CB8AC3E}">
        <p14:creationId xmlns:p14="http://schemas.microsoft.com/office/powerpoint/2010/main" val="48734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body" idx="4294967295"/>
          </p:nvPr>
        </p:nvSpPr>
        <p:spPr>
          <a:xfrm>
            <a:off x="762767" y="1240067"/>
            <a:ext cx="5073313" cy="478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 panose="00000500000000000000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 panose="00000500000000000000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 panose="00000500000000000000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 panose="00000500000000000000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9pPr>
          </a:lstStyle>
          <a:p>
            <a:pPr marL="135463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Authentication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5463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 API, Play game, Back ….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96" name="Google Shape;296;p31"/>
          <p:cNvSpPr txBox="1">
            <a:spLocks noGrp="1"/>
          </p:cNvSpPr>
          <p:nvPr>
            <p:ph type="sldNum" idx="12"/>
          </p:nvPr>
        </p:nvSpPr>
        <p:spPr>
          <a:xfrm>
            <a:off x="11777600" y="3017100"/>
            <a:ext cx="414400" cy="8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16</a:t>
            </a:fld>
            <a:endParaRPr lang="en-GB" dirty="0"/>
          </a:p>
        </p:txBody>
      </p:sp>
      <p:grpSp>
        <p:nvGrpSpPr>
          <p:cNvPr id="297" name="Google Shape;297;p31"/>
          <p:cNvGrpSpPr/>
          <p:nvPr/>
        </p:nvGrpSpPr>
        <p:grpSpPr>
          <a:xfrm>
            <a:off x="9180629" y="734003"/>
            <a:ext cx="2452936" cy="5087875"/>
            <a:chOff x="2547150" y="238125"/>
            <a:chExt cx="2525675" cy="5238750"/>
          </a:xfrm>
        </p:grpSpPr>
        <p:sp>
          <p:nvSpPr>
            <p:cNvPr id="298" name="Google Shape;298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" name="Google Shape;297;p31">
            <a:extLst>
              <a:ext uri="{FF2B5EF4-FFF2-40B4-BE49-F238E27FC236}">
                <a16:creationId xmlns:a16="http://schemas.microsoft.com/office/drawing/2014/main" id="{73813CD0-9E62-4A28-BEE4-0440E5773AEC}"/>
              </a:ext>
            </a:extLst>
          </p:cNvPr>
          <p:cNvGrpSpPr/>
          <p:nvPr/>
        </p:nvGrpSpPr>
        <p:grpSpPr>
          <a:xfrm>
            <a:off x="6281887" y="734002"/>
            <a:ext cx="2452936" cy="5087875"/>
            <a:chOff x="2547150" y="238125"/>
            <a:chExt cx="2525675" cy="5238750"/>
          </a:xfrm>
        </p:grpSpPr>
        <p:sp>
          <p:nvSpPr>
            <p:cNvPr id="10" name="Google Shape;298;p31">
              <a:extLst>
                <a:ext uri="{FF2B5EF4-FFF2-40B4-BE49-F238E27FC236}">
                  <a16:creationId xmlns:a16="http://schemas.microsoft.com/office/drawing/2014/main" id="{95D4B072-C5B0-4900-9D60-F08B63A6E10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299;p31">
              <a:extLst>
                <a:ext uri="{FF2B5EF4-FFF2-40B4-BE49-F238E27FC236}">
                  <a16:creationId xmlns:a16="http://schemas.microsoft.com/office/drawing/2014/main" id="{E1187882-DF49-4E93-B17C-0B827391894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300;p31">
              <a:extLst>
                <a:ext uri="{FF2B5EF4-FFF2-40B4-BE49-F238E27FC236}">
                  <a16:creationId xmlns:a16="http://schemas.microsoft.com/office/drawing/2014/main" id="{E3152551-4A76-4101-927B-80C4BE3C3BD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301;p31">
              <a:extLst>
                <a:ext uri="{FF2B5EF4-FFF2-40B4-BE49-F238E27FC236}">
                  <a16:creationId xmlns:a16="http://schemas.microsoft.com/office/drawing/2014/main" id="{AA3A9308-8559-4011-BB81-5763126F838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970E90F-80D9-4100-9B48-269D0A2C3175}"/>
              </a:ext>
            </a:extLst>
          </p:cNvPr>
          <p:cNvSpPr txBox="1">
            <a:spLocks/>
          </p:cNvSpPr>
          <p:nvPr/>
        </p:nvSpPr>
        <p:spPr>
          <a:xfrm>
            <a:off x="689987" y="600243"/>
            <a:ext cx="5146093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Giao </a:t>
            </a:r>
            <a:r>
              <a:rPr lang="en-US" sz="3600" b="1" dirty="0" err="1"/>
              <a:t>diện</a:t>
            </a:r>
            <a:r>
              <a:rPr lang="en-US" sz="3600" b="1" dirty="0"/>
              <a:t> </a:t>
            </a:r>
            <a:r>
              <a:rPr lang="en-US" sz="3600" b="1" dirty="0" err="1"/>
              <a:t>Đăng</a:t>
            </a:r>
            <a:r>
              <a:rPr lang="en-US" sz="3600" b="1" dirty="0"/>
              <a:t> </a:t>
            </a:r>
            <a:r>
              <a:rPr lang="en-US" sz="3600" b="1" dirty="0" err="1"/>
              <a:t>kí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C8488-63C2-4B7D-BCC4-7121FA97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53" y="1181682"/>
            <a:ext cx="2352264" cy="4174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2AD41-F10E-45DD-81FB-188C4CEA7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68" y="1201659"/>
            <a:ext cx="2323750" cy="415438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3FA4FC-45CB-45CC-BCAA-2A50A5DF0C9B}"/>
              </a:ext>
            </a:extLst>
          </p:cNvPr>
          <p:cNvSpPr txBox="1">
            <a:spLocks/>
          </p:cNvSpPr>
          <p:nvPr/>
        </p:nvSpPr>
        <p:spPr>
          <a:xfrm>
            <a:off x="421539" y="533131"/>
            <a:ext cx="5912149" cy="77555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Giao </a:t>
            </a:r>
            <a:r>
              <a:rPr lang="en-US" sz="3200" b="1" dirty="0" err="1"/>
              <a:t>diện</a:t>
            </a:r>
            <a:r>
              <a:rPr lang="en-US" sz="3200" b="1" dirty="0"/>
              <a:t> </a:t>
            </a:r>
            <a:r>
              <a:rPr lang="en-US" sz="3200" b="1" dirty="0" err="1"/>
              <a:t>Đăng</a:t>
            </a:r>
            <a:r>
              <a:rPr lang="en-US" sz="3200" b="1" dirty="0"/>
              <a:t> </a:t>
            </a:r>
            <a:r>
              <a:rPr lang="en-US" sz="3200" b="1" dirty="0" err="1"/>
              <a:t>nhập</a:t>
            </a:r>
            <a:r>
              <a:rPr lang="en-US" sz="3200" b="1" dirty="0"/>
              <a:t> Facebook</a:t>
            </a:r>
          </a:p>
        </p:txBody>
      </p:sp>
      <p:grpSp>
        <p:nvGrpSpPr>
          <p:cNvPr id="3" name="Google Shape;297;p31">
            <a:extLst>
              <a:ext uri="{FF2B5EF4-FFF2-40B4-BE49-F238E27FC236}">
                <a16:creationId xmlns:a16="http://schemas.microsoft.com/office/drawing/2014/main" id="{BE6286FE-7F14-4646-958C-E4C7B1E15D67}"/>
              </a:ext>
            </a:extLst>
          </p:cNvPr>
          <p:cNvGrpSpPr/>
          <p:nvPr/>
        </p:nvGrpSpPr>
        <p:grpSpPr>
          <a:xfrm>
            <a:off x="6550334" y="920906"/>
            <a:ext cx="2452936" cy="5087875"/>
            <a:chOff x="2547150" y="238125"/>
            <a:chExt cx="2525675" cy="5238750"/>
          </a:xfrm>
        </p:grpSpPr>
        <p:sp>
          <p:nvSpPr>
            <p:cNvPr id="4" name="Google Shape;298;p31">
              <a:extLst>
                <a:ext uri="{FF2B5EF4-FFF2-40B4-BE49-F238E27FC236}">
                  <a16:creationId xmlns:a16="http://schemas.microsoft.com/office/drawing/2014/main" id="{2E20D537-8678-401D-A588-E9F322A8CD84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299;p31">
              <a:extLst>
                <a:ext uri="{FF2B5EF4-FFF2-40B4-BE49-F238E27FC236}">
                  <a16:creationId xmlns:a16="http://schemas.microsoft.com/office/drawing/2014/main" id="{E7B550BD-FB13-4B36-99D6-2570FC6C1A9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300;p31">
              <a:extLst>
                <a:ext uri="{FF2B5EF4-FFF2-40B4-BE49-F238E27FC236}">
                  <a16:creationId xmlns:a16="http://schemas.microsoft.com/office/drawing/2014/main" id="{0D01B5FE-2FE7-4B5A-A640-B3FF73746A9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301;p31">
              <a:extLst>
                <a:ext uri="{FF2B5EF4-FFF2-40B4-BE49-F238E27FC236}">
                  <a16:creationId xmlns:a16="http://schemas.microsoft.com/office/drawing/2014/main" id="{130CB979-9708-4A3A-A1AB-5FC85EBD7088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" name="Google Shape;297;p31">
            <a:extLst>
              <a:ext uri="{FF2B5EF4-FFF2-40B4-BE49-F238E27FC236}">
                <a16:creationId xmlns:a16="http://schemas.microsoft.com/office/drawing/2014/main" id="{59070129-9938-4043-8B8A-B0D87B957AC9}"/>
              </a:ext>
            </a:extLst>
          </p:cNvPr>
          <p:cNvGrpSpPr/>
          <p:nvPr/>
        </p:nvGrpSpPr>
        <p:grpSpPr>
          <a:xfrm>
            <a:off x="9203921" y="920905"/>
            <a:ext cx="2452936" cy="5087875"/>
            <a:chOff x="2547150" y="238125"/>
            <a:chExt cx="2525675" cy="5238750"/>
          </a:xfrm>
        </p:grpSpPr>
        <p:sp>
          <p:nvSpPr>
            <p:cNvPr id="9" name="Google Shape;298;p31">
              <a:extLst>
                <a:ext uri="{FF2B5EF4-FFF2-40B4-BE49-F238E27FC236}">
                  <a16:creationId xmlns:a16="http://schemas.microsoft.com/office/drawing/2014/main" id="{755A6AED-076E-4D79-9921-FD02E39C1EB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299;p31">
              <a:extLst>
                <a:ext uri="{FF2B5EF4-FFF2-40B4-BE49-F238E27FC236}">
                  <a16:creationId xmlns:a16="http://schemas.microsoft.com/office/drawing/2014/main" id="{8FC09661-803D-4800-B137-3D77B18A6CA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300;p31">
              <a:extLst>
                <a:ext uri="{FF2B5EF4-FFF2-40B4-BE49-F238E27FC236}">
                  <a16:creationId xmlns:a16="http://schemas.microsoft.com/office/drawing/2014/main" id="{1EB4FCC1-7E91-4623-A375-5873BFA55E7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301;p31">
              <a:extLst>
                <a:ext uri="{FF2B5EF4-FFF2-40B4-BE49-F238E27FC236}">
                  <a16:creationId xmlns:a16="http://schemas.microsoft.com/office/drawing/2014/main" id="{AD441070-ED62-4903-8302-69187672BE35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" name="Google Shape;295;p31">
            <a:extLst>
              <a:ext uri="{FF2B5EF4-FFF2-40B4-BE49-F238E27FC236}">
                <a16:creationId xmlns:a16="http://schemas.microsoft.com/office/drawing/2014/main" id="{AE12D65D-C9A2-43A0-A53A-BAE46ECF8B20}"/>
              </a:ext>
            </a:extLst>
          </p:cNvPr>
          <p:cNvSpPr txBox="1">
            <a:spLocks/>
          </p:cNvSpPr>
          <p:nvPr/>
        </p:nvSpPr>
        <p:spPr>
          <a:xfrm>
            <a:off x="762767" y="1240067"/>
            <a:ext cx="5073313" cy="478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55600" algn="l" defTabSz="914423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 panose="00000500000000000000"/>
              <a:buChar char="▪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1pPr>
            <a:lvl2pPr marL="914400" marR="0" lvl="1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 panose="00000500000000000000"/>
              <a:buChar char="▫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2pPr>
            <a:lvl3pPr marL="1371600" marR="0" lvl="2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 panose="00000500000000000000"/>
              <a:buChar char="▫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3pPr>
            <a:lvl4pPr marL="1828800" marR="0" lvl="3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 panose="00000500000000000000"/>
              <a:buChar char="▫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4pPr>
            <a:lvl5pPr marL="2286000" marR="0" lvl="4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○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5pPr>
            <a:lvl6pPr marL="2743200" marR="0" lvl="5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■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6pPr>
            <a:lvl7pPr marL="3200400" marR="0" lvl="6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●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7pPr>
            <a:lvl8pPr marL="3657600" marR="0" lvl="7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○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8pPr>
            <a:lvl9pPr marL="4114800" marR="0" lvl="8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 panose="00000500000000000000"/>
              <a:buChar char="■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9pPr>
          </a:lstStyle>
          <a:p>
            <a:pPr marL="101600" indent="0"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hảo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bè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 API,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5463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 API.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AA57AC-31EF-4DAB-A95F-E2BD7795D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25" y="1377636"/>
            <a:ext cx="2323750" cy="4165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8CD45F-FCBF-4017-A1BD-4DEAB80E3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915" y="1286622"/>
            <a:ext cx="2436941" cy="42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43203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1DF68-8948-4275-9F11-0FACE8C564BD}"/>
              </a:ext>
            </a:extLst>
          </p:cNvPr>
          <p:cNvSpPr txBox="1">
            <a:spLocks/>
          </p:cNvSpPr>
          <p:nvPr/>
        </p:nvSpPr>
        <p:spPr>
          <a:xfrm>
            <a:off x="421539" y="533131"/>
            <a:ext cx="5912149" cy="775551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Giao </a:t>
            </a:r>
            <a:r>
              <a:rPr lang="en-US" sz="3200" b="1" dirty="0" err="1"/>
              <a:t>diện</a:t>
            </a:r>
            <a:r>
              <a:rPr lang="en-US" sz="3200" b="1" dirty="0"/>
              <a:t> </a:t>
            </a:r>
            <a:r>
              <a:rPr lang="en-US" sz="3200" b="1" dirty="0" err="1"/>
              <a:t>Trò</a:t>
            </a:r>
            <a:r>
              <a:rPr lang="en-US" sz="3200" b="1" dirty="0"/>
              <a:t> </a:t>
            </a:r>
            <a:r>
              <a:rPr lang="en-US" sz="3200" b="1" dirty="0" err="1"/>
              <a:t>chơi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DA6E5-1AE7-41F3-92CE-CF8AA4B91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01" y="1088472"/>
            <a:ext cx="2388915" cy="450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E2C23-15C5-40FA-9B53-79E6EB991D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42" y="1088471"/>
            <a:ext cx="2388915" cy="450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C265F-D03A-47CC-9B7D-066E6A018B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877" y="1088471"/>
            <a:ext cx="2398083" cy="450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1F07F-91AC-451E-B887-D35C61A25885}"/>
              </a:ext>
            </a:extLst>
          </p:cNvPr>
          <p:cNvSpPr txBox="1"/>
          <p:nvPr/>
        </p:nvSpPr>
        <p:spPr>
          <a:xfrm>
            <a:off x="1878310" y="5769528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0E0D1-1630-44A2-8E09-0838601BA253}"/>
              </a:ext>
            </a:extLst>
          </p:cNvPr>
          <p:cNvSpPr txBox="1"/>
          <p:nvPr/>
        </p:nvSpPr>
        <p:spPr>
          <a:xfrm>
            <a:off x="5145257" y="5769528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28EC23-30D7-4948-861E-5A11CA8CC736}"/>
              </a:ext>
            </a:extLst>
          </p:cNvPr>
          <p:cNvSpPr txBox="1"/>
          <p:nvPr/>
        </p:nvSpPr>
        <p:spPr>
          <a:xfrm>
            <a:off x="8388447" y="5775819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26285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45DA31-3F8D-4A6C-B6F4-7B37F6F30EBD}"/>
              </a:ext>
            </a:extLst>
          </p:cNvPr>
          <p:cNvSpPr txBox="1">
            <a:spLocks/>
          </p:cNvSpPr>
          <p:nvPr/>
        </p:nvSpPr>
        <p:spPr>
          <a:xfrm>
            <a:off x="5983440" y="583465"/>
            <a:ext cx="5282976" cy="775551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Giao </a:t>
            </a:r>
            <a:r>
              <a:rPr lang="en-US" sz="3200" b="1" dirty="0" err="1"/>
              <a:t>diện</a:t>
            </a:r>
            <a:r>
              <a:rPr lang="en-US" sz="3200" b="1" dirty="0"/>
              <a:t> </a:t>
            </a:r>
            <a:r>
              <a:rPr lang="en-US" sz="3200" b="1" dirty="0" err="1"/>
              <a:t>Trò</a:t>
            </a:r>
            <a:r>
              <a:rPr lang="en-US" sz="3200" b="1" dirty="0"/>
              <a:t> </a:t>
            </a:r>
            <a:r>
              <a:rPr lang="en-US" sz="3200" b="1" dirty="0" err="1"/>
              <a:t>chơi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CE54A-86EA-4DD6-9381-5D85B89E88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33" y="1052511"/>
            <a:ext cx="239995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D27C2-EFA2-4CC3-87E6-DD5678A70F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21" y="1052511"/>
            <a:ext cx="239995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5;p31">
            <a:extLst>
              <a:ext uri="{FF2B5EF4-FFF2-40B4-BE49-F238E27FC236}">
                <a16:creationId xmlns:a16="http://schemas.microsoft.com/office/drawing/2014/main" id="{5C717334-B56C-4F39-AE2B-1B0E3BA8D5DF}"/>
              </a:ext>
            </a:extLst>
          </p:cNvPr>
          <p:cNvSpPr txBox="1">
            <a:spLocks/>
          </p:cNvSpPr>
          <p:nvPr/>
        </p:nvSpPr>
        <p:spPr>
          <a:xfrm>
            <a:off x="6916788" y="1702964"/>
            <a:ext cx="4349628" cy="1551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55600" algn="l" defTabSz="914423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 panose="00000500000000000000"/>
              <a:buChar char="▪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1pPr>
            <a:lvl2pPr marL="914400" marR="0" lvl="1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 panose="00000500000000000000"/>
              <a:buChar char="▫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2pPr>
            <a:lvl3pPr marL="1371600" marR="0" lvl="2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 panose="00000500000000000000"/>
              <a:buChar char="▫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3pPr>
            <a:lvl4pPr marL="1828800" marR="0" lvl="3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 panose="00000500000000000000"/>
              <a:buChar char="▫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4pPr>
            <a:lvl5pPr marL="2286000" marR="0" lvl="4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○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5pPr>
            <a:lvl6pPr marL="2743200" marR="0" lvl="5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■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6pPr>
            <a:lvl7pPr marL="3200400" marR="0" lvl="6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●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7pPr>
            <a:lvl8pPr marL="3657600" marR="0" lvl="7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 panose="00000500000000000000"/>
              <a:buChar char="○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8pPr>
            <a:lvl9pPr marL="4114800" marR="0" lvl="8" indent="-355600" algn="l" defTabSz="914423" rtl="0" eaLnBrk="1" latinLnBrk="0" hangingPunct="1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 panose="00000500000000000000"/>
              <a:buChar char="■"/>
              <a:defRPr sz="2000" b="0" i="0" u="none" strike="noStrike" kern="1200" cap="none">
                <a:solidFill>
                  <a:schemeClr val="dk1"/>
                </a:solidFill>
                <a:latin typeface="Nunito Sans Light" panose="00000500000000000000"/>
                <a:ea typeface="Nunito Sans Light" panose="00000500000000000000"/>
                <a:cs typeface="Nunito Sans Light" panose="00000500000000000000"/>
                <a:sym typeface="Nunito Sans Light" panose="00000500000000000000"/>
              </a:defRPr>
            </a:lvl9pPr>
          </a:lstStyle>
          <a:p>
            <a:pPr marL="10160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0C52A-AE08-438C-A4A3-98C2265C2902}"/>
              </a:ext>
            </a:extLst>
          </p:cNvPr>
          <p:cNvSpPr txBox="1"/>
          <p:nvPr/>
        </p:nvSpPr>
        <p:spPr>
          <a:xfrm>
            <a:off x="1547170" y="5847735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bại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35C58-8126-4F6E-B632-AB7B2B067B77}"/>
              </a:ext>
            </a:extLst>
          </p:cNvPr>
          <p:cNvSpPr txBox="1"/>
          <p:nvPr/>
        </p:nvSpPr>
        <p:spPr>
          <a:xfrm>
            <a:off x="4212651" y="5864817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16949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Mục</a:t>
            </a:r>
            <a:r>
              <a:rPr lang="en-US" altLang="ko-KR" sz="5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5400" b="1" dirty="0" err="1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Lục</a:t>
            </a:r>
            <a:endParaRPr lang="ko-KR" altLang="en-US" sz="5400" b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2616" y="638229"/>
            <a:ext cx="5440021" cy="646331"/>
            <a:chOff x="5819650" y="1666120"/>
            <a:chExt cx="5440021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do </a:t>
              </a:r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chọn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đề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tài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1683582"/>
            <a:ext cx="5440021" cy="646331"/>
            <a:chOff x="5819650" y="1666120"/>
            <a:chExt cx="544002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81492-1FA1-4EE9-87A1-4997D4F01DB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Dẫn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Chứng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82616" y="2738154"/>
            <a:ext cx="4607629" cy="646331"/>
            <a:chOff x="5744096" y="1648754"/>
            <a:chExt cx="4607629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76439-7B60-4359-8451-3F9EFA3D510C}"/>
                </a:ext>
              </a:extLst>
            </p:cNvPr>
            <p:cNvSpPr txBox="1"/>
            <p:nvPr/>
          </p:nvSpPr>
          <p:spPr>
            <a:xfrm>
              <a:off x="6751978" y="1666120"/>
              <a:ext cx="3599747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Hướng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Tiếp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Cận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744096" y="1648754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82616" y="3858236"/>
            <a:ext cx="5440021" cy="646331"/>
            <a:chOff x="5819650" y="1666120"/>
            <a:chExt cx="5440021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Mục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Đích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B9B54D-FC2C-44BF-AE19-0EE6962CE7AB}"/>
              </a:ext>
            </a:extLst>
          </p:cNvPr>
          <p:cNvGrpSpPr/>
          <p:nvPr/>
        </p:nvGrpSpPr>
        <p:grpSpPr>
          <a:xfrm>
            <a:off x="6482616" y="4851252"/>
            <a:ext cx="5440021" cy="646331"/>
            <a:chOff x="5819650" y="1666120"/>
            <a:chExt cx="5440021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76F9A8-B69D-4D81-8337-43CF8D13340C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Yêu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Cầu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3AFBDA-33A6-41D5-A1D5-C8BAA64C6B54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4BFDEC-2B08-4D20-A09C-DE9820E967D9}"/>
              </a:ext>
            </a:extLst>
          </p:cNvPr>
          <p:cNvGrpSpPr/>
          <p:nvPr/>
        </p:nvGrpSpPr>
        <p:grpSpPr>
          <a:xfrm>
            <a:off x="6482616" y="5864848"/>
            <a:ext cx="5440021" cy="646331"/>
            <a:chOff x="5819650" y="1666120"/>
            <a:chExt cx="5440021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4159C7-1D28-4649-BEFB-0374B09037BB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A72F49-ABAD-466A-9C71-D09D5D65BCED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042CD2-BF62-423E-A0EF-6F18DC9DF0D8}"/>
              </a:ext>
            </a:extLst>
          </p:cNvPr>
          <p:cNvSpPr txBox="1">
            <a:spLocks/>
          </p:cNvSpPr>
          <p:nvPr/>
        </p:nvSpPr>
        <p:spPr>
          <a:xfrm>
            <a:off x="3349297" y="440852"/>
            <a:ext cx="5282976" cy="775551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Giao </a:t>
            </a:r>
            <a:r>
              <a:rPr lang="en-US" sz="3200" b="1" dirty="0" err="1"/>
              <a:t>diện</a:t>
            </a:r>
            <a:r>
              <a:rPr lang="en-US" sz="3200" b="1" dirty="0"/>
              <a:t> </a:t>
            </a:r>
            <a:r>
              <a:rPr lang="en-US" sz="3200" b="1" dirty="0" err="1"/>
              <a:t>Quản</a:t>
            </a:r>
            <a:r>
              <a:rPr lang="en-US" sz="3200" b="1" dirty="0"/>
              <a:t> </a:t>
            </a:r>
            <a:r>
              <a:rPr lang="en-US" sz="3200" b="1" dirty="0" err="1"/>
              <a:t>trị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9C8E7-6A47-4D3D-8FBA-4D240AD4D3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0" y="1126068"/>
            <a:ext cx="241379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D388B-A3E0-4816-8456-5A152F9634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54" y="1126067"/>
            <a:ext cx="241379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BCF25-5A8D-4406-B777-3C009A7303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90" y="1126067"/>
            <a:ext cx="241379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A0204-2DA5-4309-97C5-47877F30C27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26" y="1126066"/>
            <a:ext cx="241379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56F17-131A-4047-9FB3-7B100E35F21A}"/>
              </a:ext>
            </a:extLst>
          </p:cNvPr>
          <p:cNvSpPr txBox="1"/>
          <p:nvPr/>
        </p:nvSpPr>
        <p:spPr>
          <a:xfrm>
            <a:off x="893176" y="5978066"/>
            <a:ext cx="1890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A34A6-D24D-4A44-AEAB-2B218AE4CA93}"/>
              </a:ext>
            </a:extLst>
          </p:cNvPr>
          <p:cNvSpPr txBox="1"/>
          <p:nvPr/>
        </p:nvSpPr>
        <p:spPr>
          <a:xfrm>
            <a:off x="3531488" y="5978066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827BC-138F-4DEF-B6AF-21598A3AE47E}"/>
              </a:ext>
            </a:extLst>
          </p:cNvPr>
          <p:cNvSpPr txBox="1"/>
          <p:nvPr/>
        </p:nvSpPr>
        <p:spPr>
          <a:xfrm>
            <a:off x="6564991" y="5978066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EAECB-5973-4923-8CD8-3A05EF288334}"/>
              </a:ext>
            </a:extLst>
          </p:cNvPr>
          <p:cNvSpPr txBox="1"/>
          <p:nvPr/>
        </p:nvSpPr>
        <p:spPr>
          <a:xfrm>
            <a:off x="9645808" y="5978066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</a:t>
            </a:r>
          </a:p>
        </p:txBody>
      </p:sp>
    </p:spTree>
    <p:extLst>
      <p:ext uri="{BB962C8B-B14F-4D97-AF65-F5344CB8AC3E}">
        <p14:creationId xmlns:p14="http://schemas.microsoft.com/office/powerpoint/2010/main" val="2439871466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9C2C176E-E246-4BBC-B0FB-8706F699C9DB}"/>
              </a:ext>
            </a:extLst>
          </p:cNvPr>
          <p:cNvGrpSpPr/>
          <p:nvPr/>
        </p:nvGrpSpPr>
        <p:grpSpPr>
          <a:xfrm>
            <a:off x="7806630" y="3269223"/>
            <a:ext cx="3259421" cy="3261222"/>
            <a:chOff x="2265079" y="1581548"/>
            <a:chExt cx="3028217" cy="3029891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84A45A4-8AD6-4CC6-BF88-4855531DBC9D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1E39169-71B6-43B0-9067-E72AC4DE671D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748CEDB-8AD7-4710-8BAA-D296049EC930}"/>
              </a:ext>
            </a:extLst>
          </p:cNvPr>
          <p:cNvSpPr/>
          <p:nvPr/>
        </p:nvSpPr>
        <p:spPr>
          <a:xfrm>
            <a:off x="6950778" y="882284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D63F8-E2AF-445F-9DCD-3C2EC5529DD4}"/>
              </a:ext>
            </a:extLst>
          </p:cNvPr>
          <p:cNvGrpSpPr/>
          <p:nvPr/>
        </p:nvGrpSpPr>
        <p:grpSpPr>
          <a:xfrm>
            <a:off x="6943128" y="4915892"/>
            <a:ext cx="1791643" cy="1519698"/>
            <a:chOff x="431983" y="4908978"/>
            <a:chExt cx="1791643" cy="1519698"/>
          </a:xfrm>
        </p:grpSpPr>
        <p:sp>
          <p:nvSpPr>
            <p:cNvPr id="75" name="Rectangle 112">
              <a:extLst>
                <a:ext uri="{FF2B5EF4-FFF2-40B4-BE49-F238E27FC236}">
                  <a16:creationId xmlns:a16="http://schemas.microsoft.com/office/drawing/2014/main" id="{1AD6FCFC-A4C5-4F34-8A3F-59EA25185DA8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Rectangle 98">
              <a:extLst>
                <a:ext uri="{FF2B5EF4-FFF2-40B4-BE49-F238E27FC236}">
                  <a16:creationId xmlns:a16="http://schemas.microsoft.com/office/drawing/2014/main" id="{8BDD0985-68F5-4E35-A196-2B9C0288E59F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7" name="Rectangle 97">
              <a:extLst>
                <a:ext uri="{FF2B5EF4-FFF2-40B4-BE49-F238E27FC236}">
                  <a16:creationId xmlns:a16="http://schemas.microsoft.com/office/drawing/2014/main" id="{7A22BA94-8175-4B99-B3B3-8451D869E8A2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B2D87D39-0714-4524-9E0D-2A364D836A4A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Rectangle 39">
              <a:extLst>
                <a:ext uri="{FF2B5EF4-FFF2-40B4-BE49-F238E27FC236}">
                  <a16:creationId xmlns:a16="http://schemas.microsoft.com/office/drawing/2014/main" id="{E3B4C681-8919-4CB0-AE58-7519A6D7723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0" name="Rectangle 112">
              <a:extLst>
                <a:ext uri="{FF2B5EF4-FFF2-40B4-BE49-F238E27FC236}">
                  <a16:creationId xmlns:a16="http://schemas.microsoft.com/office/drawing/2014/main" id="{71DA8745-0441-4F55-B09E-469645FA072A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1" name="Rectangle 98">
              <a:extLst>
                <a:ext uri="{FF2B5EF4-FFF2-40B4-BE49-F238E27FC236}">
                  <a16:creationId xmlns:a16="http://schemas.microsoft.com/office/drawing/2014/main" id="{CDD46143-73D7-4FC5-A52C-E87C81EC2C26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D5DD56-E624-4DC2-B17E-E3BBA7332D93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83" name="Round Same Side Corner Rectangle 51">
              <a:extLst>
                <a:ext uri="{FF2B5EF4-FFF2-40B4-BE49-F238E27FC236}">
                  <a16:creationId xmlns:a16="http://schemas.microsoft.com/office/drawing/2014/main" id="{0CDE2D98-654E-4702-98C7-2136B6AC1DA7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4" name="Round Same Side Corner Rectangle 51">
              <a:extLst>
                <a:ext uri="{FF2B5EF4-FFF2-40B4-BE49-F238E27FC236}">
                  <a16:creationId xmlns:a16="http://schemas.microsoft.com/office/drawing/2014/main" id="{7A9C4189-21B1-4BBD-84F9-FD25FF5F0017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5" name="Round Same Side Corner Rectangle 51">
              <a:extLst>
                <a:ext uri="{FF2B5EF4-FFF2-40B4-BE49-F238E27FC236}">
                  <a16:creationId xmlns:a16="http://schemas.microsoft.com/office/drawing/2014/main" id="{D680304C-F5FD-431E-83A5-2E9386999FC0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6" name="Round Same Side Corner Rectangle 51">
              <a:extLst>
                <a:ext uri="{FF2B5EF4-FFF2-40B4-BE49-F238E27FC236}">
                  <a16:creationId xmlns:a16="http://schemas.microsoft.com/office/drawing/2014/main" id="{30A9CAEE-04EC-47B4-8527-E5EE80E920ED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7" name="Round Same Side Corner Rectangle 51">
              <a:extLst>
                <a:ext uri="{FF2B5EF4-FFF2-40B4-BE49-F238E27FC236}">
                  <a16:creationId xmlns:a16="http://schemas.microsoft.com/office/drawing/2014/main" id="{93C44BBF-8AC6-48F1-96C4-F165AD8C6060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sp>
        <p:nvSpPr>
          <p:cNvPr id="30" name="Google Shape;331;p34">
            <a:extLst>
              <a:ext uri="{FF2B5EF4-FFF2-40B4-BE49-F238E27FC236}">
                <a16:creationId xmlns:a16="http://schemas.microsoft.com/office/drawing/2014/main" id="{806D47DF-FA3F-4CB2-94B8-469BF695CF31}"/>
              </a:ext>
            </a:extLst>
          </p:cNvPr>
          <p:cNvSpPr txBox="1">
            <a:spLocks/>
          </p:cNvSpPr>
          <p:nvPr/>
        </p:nvSpPr>
        <p:spPr>
          <a:xfrm>
            <a:off x="765246" y="2872425"/>
            <a:ext cx="6342136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>
                <a:solidFill>
                  <a:schemeClr val="accent1"/>
                </a:solidFill>
              </a:rPr>
              <a:t>Thank for your watching!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1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283912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Lý</a:t>
            </a:r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 do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chọn</a:t>
            </a:r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đề</a:t>
            </a:r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tài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2142DAE-133E-44C8-BDCD-C17A0B71F00D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7" b="30117"/>
          <a:stretch>
            <a:fillRect/>
          </a:stretch>
        </p:blipFill>
        <p:spPr>
          <a:xfrm>
            <a:off x="0" y="0"/>
            <a:ext cx="12192000" cy="3485894"/>
          </a:xfr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995F200-9EFF-48BE-81BF-CE81A05907F6}"/>
              </a:ext>
            </a:extLst>
          </p:cNvPr>
          <p:cNvSpPr/>
          <p:nvPr/>
        </p:nvSpPr>
        <p:spPr>
          <a:xfrm>
            <a:off x="-1" y="1717964"/>
            <a:ext cx="12200726" cy="5140036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3353A-8ABE-4E26-B945-775C3D2474C6}"/>
              </a:ext>
            </a:extLst>
          </p:cNvPr>
          <p:cNvSpPr txBox="1"/>
          <p:nvPr/>
        </p:nvSpPr>
        <p:spPr>
          <a:xfrm>
            <a:off x="215948" y="3429000"/>
            <a:ext cx="628996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dục,y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tế.Việc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92244-AE8A-4424-9829-B75C16847F0D}"/>
              </a:ext>
            </a:extLst>
          </p:cNvPr>
          <p:cNvSpPr/>
          <p:nvPr/>
        </p:nvSpPr>
        <p:spPr>
          <a:xfrm>
            <a:off x="6460192" y="3796145"/>
            <a:ext cx="45719" cy="2753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8112F-0483-40CF-A8AB-034E9C123FEC}"/>
              </a:ext>
            </a:extLst>
          </p:cNvPr>
          <p:cNvSpPr txBox="1"/>
          <p:nvPr/>
        </p:nvSpPr>
        <p:spPr>
          <a:xfrm>
            <a:off x="6551631" y="3429000"/>
            <a:ext cx="5424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(English Quiz)</a:t>
            </a:r>
            <a:endParaRPr lang="en-US" altLang="ko-KR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2">
            <a:extLst>
              <a:ext uri="{FF2B5EF4-FFF2-40B4-BE49-F238E27FC236}">
                <a16:creationId xmlns:a16="http://schemas.microsoft.com/office/drawing/2014/main" id="{AA1D1C1A-4426-4C04-8356-90E1F9F6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478" y="4015780"/>
            <a:ext cx="10448925" cy="1350150"/>
          </a:xfrm>
          <a:prstGeom prst="rightArrow">
            <a:avLst>
              <a:gd name="adj1" fmla="val 45285"/>
              <a:gd name="adj2" fmla="val 76553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0EC45A9B-DCA6-4F2D-9CBD-1BCF8D9E5336}"/>
              </a:ext>
            </a:extLst>
          </p:cNvPr>
          <p:cNvSpPr/>
          <p:nvPr/>
        </p:nvSpPr>
        <p:spPr>
          <a:xfrm>
            <a:off x="1701528" y="2856233"/>
            <a:ext cx="1884066" cy="3662258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1A5C037A-DD2B-45E3-9EC7-4FA8C94C91BE}"/>
              </a:ext>
            </a:extLst>
          </p:cNvPr>
          <p:cNvSpPr/>
          <p:nvPr/>
        </p:nvSpPr>
        <p:spPr>
          <a:xfrm>
            <a:off x="1701529" y="2856233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1E054746-7E08-42F1-AB0D-26E8B5DA92DE}"/>
              </a:ext>
            </a:extLst>
          </p:cNvPr>
          <p:cNvSpPr/>
          <p:nvPr/>
        </p:nvSpPr>
        <p:spPr>
          <a:xfrm>
            <a:off x="1973652" y="5966066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DC1</a:t>
            </a:r>
            <a:endParaRPr lang="ko-KR" altLang="en-US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chứng</a:t>
            </a:r>
            <a:endParaRPr lang="en-US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1B6643E-BD4F-4816-A558-1C0FF439CCDC}"/>
              </a:ext>
            </a:extLst>
          </p:cNvPr>
          <p:cNvSpPr/>
          <p:nvPr/>
        </p:nvSpPr>
        <p:spPr>
          <a:xfrm>
            <a:off x="4005878" y="2910057"/>
            <a:ext cx="1873652" cy="3603102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8704DD7E-3EBA-40BC-A369-0DFF4A82B8C8}"/>
              </a:ext>
            </a:extLst>
          </p:cNvPr>
          <p:cNvSpPr/>
          <p:nvPr/>
        </p:nvSpPr>
        <p:spPr>
          <a:xfrm>
            <a:off x="4005878" y="2881958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58FDC561-B30F-4A44-87B4-A0C4B7A83534}"/>
              </a:ext>
            </a:extLst>
          </p:cNvPr>
          <p:cNvSpPr/>
          <p:nvPr/>
        </p:nvSpPr>
        <p:spPr>
          <a:xfrm>
            <a:off x="4278003" y="5960734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DC2</a:t>
            </a:r>
            <a:endParaRPr lang="ko-KR" altLang="en-US" b="1" dirty="0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016EE6CC-DD3A-4E18-8707-C8B0DE155833}"/>
              </a:ext>
            </a:extLst>
          </p:cNvPr>
          <p:cNvSpPr/>
          <p:nvPr/>
        </p:nvSpPr>
        <p:spPr>
          <a:xfrm>
            <a:off x="6238136" y="2881957"/>
            <a:ext cx="1884066" cy="3636533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9338C416-02D7-4749-86BF-B54FCC87BD57}"/>
              </a:ext>
            </a:extLst>
          </p:cNvPr>
          <p:cNvSpPr/>
          <p:nvPr/>
        </p:nvSpPr>
        <p:spPr>
          <a:xfrm>
            <a:off x="6248549" y="2884187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0A833B9A-BB6B-45A8-B1D6-EACFD077E0FF}"/>
              </a:ext>
            </a:extLst>
          </p:cNvPr>
          <p:cNvSpPr/>
          <p:nvPr/>
        </p:nvSpPr>
        <p:spPr>
          <a:xfrm>
            <a:off x="6510261" y="5966066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DC3</a:t>
            </a:r>
            <a:endParaRPr lang="ko-KR" altLang="en-US" b="1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4F0BC413-0667-4BFF-AC85-A34314195F2F}"/>
              </a:ext>
            </a:extLst>
          </p:cNvPr>
          <p:cNvSpPr/>
          <p:nvPr/>
        </p:nvSpPr>
        <p:spPr>
          <a:xfrm>
            <a:off x="8470394" y="2856233"/>
            <a:ext cx="1884066" cy="3662258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3139A3D6-F5A9-476A-AEFA-D01CC102FB09}"/>
              </a:ext>
            </a:extLst>
          </p:cNvPr>
          <p:cNvSpPr/>
          <p:nvPr/>
        </p:nvSpPr>
        <p:spPr>
          <a:xfrm>
            <a:off x="8470395" y="2842219"/>
            <a:ext cx="1884065" cy="621135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4D47FA64-40F5-4623-816B-FC4EF5EB434E}"/>
              </a:ext>
            </a:extLst>
          </p:cNvPr>
          <p:cNvSpPr/>
          <p:nvPr/>
        </p:nvSpPr>
        <p:spPr>
          <a:xfrm>
            <a:off x="8742519" y="5966066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DC4</a:t>
            </a:r>
            <a:endParaRPr lang="ko-KR" altLang="en-US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848688-BE91-4A7D-B0EB-9626281A67A5}"/>
              </a:ext>
            </a:extLst>
          </p:cNvPr>
          <p:cNvGrpSpPr/>
          <p:nvPr/>
        </p:nvGrpSpPr>
        <p:grpSpPr>
          <a:xfrm>
            <a:off x="1728209" y="3560689"/>
            <a:ext cx="1616459" cy="1661995"/>
            <a:chOff x="819820" y="3646109"/>
            <a:chExt cx="1411829" cy="1661995"/>
          </a:xfrm>
          <a:noFill/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EE9766-4291-42D6-859A-049F1F036B21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Nhanh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-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gọn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-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lẹ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E7C145-71A0-4FA0-9FC0-6D8EB7EC5A0C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Ứng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được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trên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bị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động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đáp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ứng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xu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hướng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tích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gọn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nhanh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truy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cập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cũng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tập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dàng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072DBC-8025-4D6C-BFB1-40432453A23F}"/>
              </a:ext>
            </a:extLst>
          </p:cNvPr>
          <p:cNvGrpSpPr/>
          <p:nvPr/>
        </p:nvGrpSpPr>
        <p:grpSpPr>
          <a:xfrm>
            <a:off x="6420221" y="3519270"/>
            <a:ext cx="1616459" cy="1107997"/>
            <a:chOff x="819820" y="3646109"/>
            <a:chExt cx="1411829" cy="1107997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F96001-17D0-49A5-B68A-98E9D9632C36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Dữ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hóa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35A733-C71C-4212-8A86-731DA887531B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Mọi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dữ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đều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dữ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hóa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hướng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hoặc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tập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chủ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đích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CFB69-38A5-49A6-B7D8-577A9486BB3A}"/>
              </a:ext>
            </a:extLst>
          </p:cNvPr>
          <p:cNvGrpSpPr/>
          <p:nvPr/>
        </p:nvGrpSpPr>
        <p:grpSpPr>
          <a:xfrm>
            <a:off x="8532069" y="3522029"/>
            <a:ext cx="1635135" cy="1669131"/>
            <a:chOff x="756823" y="2924798"/>
            <a:chExt cx="1428141" cy="1669131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78A8FC-2D93-41AB-9F25-2E2F0020DB65}"/>
                </a:ext>
              </a:extLst>
            </p:cNvPr>
            <p:cNvSpPr txBox="1"/>
            <p:nvPr/>
          </p:nvSpPr>
          <p:spPr>
            <a:xfrm>
              <a:off x="756823" y="2924798"/>
              <a:ext cx="1411827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Nhiều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hướng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phát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triển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04A2D-2D0A-4CBC-A17E-C20D10A47806}"/>
                </a:ext>
              </a:extLst>
            </p:cNvPr>
            <p:cNvSpPr txBox="1"/>
            <p:nvPr/>
          </p:nvSpPr>
          <p:spPr>
            <a:xfrm>
              <a:off x="773137" y="3393600"/>
              <a:ext cx="1411827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ứng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bản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cũng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nên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dàng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đổi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cũng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phát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triển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tương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6D98AA-512C-4DFF-A953-7C24609C6A72}"/>
              </a:ext>
            </a:extLst>
          </p:cNvPr>
          <p:cNvGrpSpPr/>
          <p:nvPr/>
        </p:nvGrpSpPr>
        <p:grpSpPr>
          <a:xfrm>
            <a:off x="4061308" y="3560689"/>
            <a:ext cx="1818222" cy="1661995"/>
            <a:chOff x="819820" y="3646109"/>
            <a:chExt cx="1411829" cy="1661995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88EC9D-65A0-4A68-9D8A-51F1FB92EFAE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Thời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thế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3E1904-5176-4A2A-9270-7A0767FA657E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Bạn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ôn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luyện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kiến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thức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tập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dãn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hội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đang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diễn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ra.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Nói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hợp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mọi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thời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điểm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dùng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Google Shape;132;p17">
            <a:extLst>
              <a:ext uri="{FF2B5EF4-FFF2-40B4-BE49-F238E27FC236}">
                <a16:creationId xmlns:a16="http://schemas.microsoft.com/office/drawing/2014/main" id="{DCD48EB8-EB7D-4BEB-B737-FA198453703A}"/>
              </a:ext>
            </a:extLst>
          </p:cNvPr>
          <p:cNvSpPr txBox="1">
            <a:spLocks/>
          </p:cNvSpPr>
          <p:nvPr/>
        </p:nvSpPr>
        <p:spPr>
          <a:xfrm>
            <a:off x="815775" y="1116200"/>
            <a:ext cx="10588703" cy="17260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Font typeface="Arial" panose="020B0604020202020204" pitchFamily="34" charset="0"/>
              <a:buNone/>
            </a:pPr>
            <a:r>
              <a:rPr lang="vi-VN" dirty="0"/>
              <a:t>Với tốc độ phát triển hiện nay,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,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7021DB-65D1-489E-86D3-FB957408FAAB}"/>
              </a:ext>
            </a:extLst>
          </p:cNvPr>
          <p:cNvGrpSpPr/>
          <p:nvPr/>
        </p:nvGrpSpPr>
        <p:grpSpPr>
          <a:xfrm>
            <a:off x="7422206" y="259509"/>
            <a:ext cx="3835170" cy="6598491"/>
            <a:chOff x="5432494" y="626785"/>
            <a:chExt cx="3241222" cy="557659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48FA02DB-51A9-4AA2-AEC4-0B854BFAF060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8DBC53-7E2A-4244-91DE-C6E7B8F6A09D}"/>
                </a:ext>
              </a:extLst>
            </p:cNvPr>
            <p:cNvSpPr/>
            <p:nvPr/>
          </p:nvSpPr>
          <p:spPr>
            <a:xfrm>
              <a:off x="7660182" y="3855008"/>
              <a:ext cx="781200" cy="2348367"/>
            </a:xfrm>
            <a:prstGeom prst="rect">
              <a:avLst/>
            </a:prstGeom>
            <a:gradFill flip="none" rotWithShape="1">
              <a:gsLst>
                <a:gs pos="37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C22DDE9D-086F-4DF1-8F13-F5AB9BFB022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EB4DCDAB-6738-4BE1-96B0-7E5EEB96939C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A0964684-128F-419F-9096-CE258D4C2FDD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50192236-3AAD-4196-8FAB-BD7793553E48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CA3FA-1924-45B3-AEE4-BBE8046C4B0C}"/>
              </a:ext>
            </a:extLst>
          </p:cNvPr>
          <p:cNvGrpSpPr/>
          <p:nvPr/>
        </p:nvGrpSpPr>
        <p:grpSpPr>
          <a:xfrm>
            <a:off x="5146825" y="2318124"/>
            <a:ext cx="2225367" cy="1015663"/>
            <a:chOff x="3223326" y="4283314"/>
            <a:chExt cx="168538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9AAD2-B212-4F37-ADC6-C32EDC001F39}"/>
                </a:ext>
              </a:extLst>
            </p:cNvPr>
            <p:cNvSpPr txBox="1"/>
            <p:nvPr/>
          </p:nvSpPr>
          <p:spPr>
            <a:xfrm>
              <a:off x="3223326" y="4560313"/>
              <a:ext cx="16853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sao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phù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hợp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đang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BC854D-8EED-47E6-958D-D39617CE5176}"/>
                </a:ext>
              </a:extLst>
            </p:cNvPr>
            <p:cNvSpPr txBox="1"/>
            <p:nvPr/>
          </p:nvSpPr>
          <p:spPr>
            <a:xfrm>
              <a:off x="3356604" y="4283314"/>
              <a:ext cx="1552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Linh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hoạt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AA287A-7286-435C-8496-7D4FC727DFF5}"/>
              </a:ext>
            </a:extLst>
          </p:cNvPr>
          <p:cNvGrpSpPr/>
          <p:nvPr/>
        </p:nvGrpSpPr>
        <p:grpSpPr>
          <a:xfrm>
            <a:off x="4913746" y="3919688"/>
            <a:ext cx="2354231" cy="1015663"/>
            <a:chOff x="3290567" y="4283314"/>
            <a:chExt cx="1618141" cy="10156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2C8DDB-6297-4C20-B34C-A5DA88047963}"/>
                </a:ext>
              </a:extLst>
            </p:cNvPr>
            <p:cNvSpPr txBox="1"/>
            <p:nvPr/>
          </p:nvSpPr>
          <p:spPr>
            <a:xfrm>
              <a:off x="3290567" y="4560313"/>
              <a:ext cx="16181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Nắm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vững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kiến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thức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nền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tảng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ngôn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ngữ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java,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đến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8D8163-FB0D-4B0E-A7D0-FE659F1A5C14}"/>
                </a:ext>
              </a:extLst>
            </p:cNvPr>
            <p:cNvSpPr txBox="1"/>
            <p:nvPr/>
          </p:nvSpPr>
          <p:spPr>
            <a:xfrm>
              <a:off x="3450770" y="4283314"/>
              <a:ext cx="145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Thông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tin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01FFC0F-AA45-4208-8C7E-E72D05F59667}"/>
              </a:ext>
            </a:extLst>
          </p:cNvPr>
          <p:cNvSpPr txBox="1"/>
          <p:nvPr/>
        </p:nvSpPr>
        <p:spPr>
          <a:xfrm>
            <a:off x="7813196" y="49120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958D4-AC47-45BA-BEBA-C35B4DC7238F}"/>
              </a:ext>
            </a:extLst>
          </p:cNvPr>
          <p:cNvSpPr txBox="1"/>
          <p:nvPr/>
        </p:nvSpPr>
        <p:spPr>
          <a:xfrm>
            <a:off x="7422205" y="3787901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7DE95-0AA9-4DAF-91C1-EAE33F25678B}"/>
              </a:ext>
            </a:extLst>
          </p:cNvPr>
          <p:cNvSpPr txBox="1"/>
          <p:nvPr/>
        </p:nvSpPr>
        <p:spPr>
          <a:xfrm>
            <a:off x="8030168" y="27797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8651C-4CFC-420B-A9D3-D4B4F8AB8A73}"/>
              </a:ext>
            </a:extLst>
          </p:cNvPr>
          <p:cNvSpPr txBox="1"/>
          <p:nvPr/>
        </p:nvSpPr>
        <p:spPr>
          <a:xfrm>
            <a:off x="10011681" y="197899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F8046BDA-7C0A-4FE5-B884-FBD6BB4D9713}"/>
              </a:ext>
            </a:extLst>
          </p:cNvPr>
          <p:cNvSpPr txBox="1">
            <a:spLocks/>
          </p:cNvSpPr>
          <p:nvPr/>
        </p:nvSpPr>
        <p:spPr>
          <a:xfrm>
            <a:off x="674588" y="755149"/>
            <a:ext cx="2751424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 err="1">
                <a:latin typeface="+mj-lt"/>
                <a:cs typeface="Arial" pitchFamily="34" charset="0"/>
              </a:rPr>
              <a:t>Hướng</a:t>
            </a:r>
            <a:r>
              <a:rPr lang="en-US" altLang="ko-KR" sz="3600" b="1" dirty="0"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latin typeface="+mj-lt"/>
                <a:cs typeface="Arial" pitchFamily="34" charset="0"/>
              </a:rPr>
              <a:t>Tiếp</a:t>
            </a:r>
            <a:r>
              <a:rPr lang="en-US" altLang="ko-KR" sz="3600" b="1" dirty="0"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latin typeface="+mj-lt"/>
                <a:cs typeface="Arial" pitchFamily="34" charset="0"/>
              </a:rPr>
              <a:t>Cận</a:t>
            </a:r>
            <a:r>
              <a:rPr lang="en-US" altLang="ko-KR" sz="3600" b="1" dirty="0"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latin typeface="+mj-lt"/>
                <a:cs typeface="Arial" pitchFamily="34" charset="0"/>
              </a:rPr>
              <a:t>của</a:t>
            </a:r>
            <a:r>
              <a:rPr lang="en-US" altLang="ko-KR" sz="3600" b="1" dirty="0"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latin typeface="+mj-lt"/>
                <a:cs typeface="Arial" pitchFamily="34" charset="0"/>
              </a:rPr>
              <a:t>Đề</a:t>
            </a:r>
            <a:r>
              <a:rPr lang="en-US" altLang="ko-KR" sz="3600" b="1" dirty="0"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latin typeface="+mj-lt"/>
                <a:cs typeface="Arial" pitchFamily="34" charset="0"/>
              </a:rPr>
              <a:t>tài</a:t>
            </a:r>
            <a:endParaRPr lang="en-US" altLang="ko-KR" sz="3600" b="1" dirty="0">
              <a:latin typeface="+mj-lt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A59051-3F3E-4A32-805E-1A8109F268F9}"/>
              </a:ext>
            </a:extLst>
          </p:cNvPr>
          <p:cNvGrpSpPr/>
          <p:nvPr/>
        </p:nvGrpSpPr>
        <p:grpSpPr>
          <a:xfrm>
            <a:off x="5818910" y="5353078"/>
            <a:ext cx="1948411" cy="800219"/>
            <a:chOff x="3580886" y="4283314"/>
            <a:chExt cx="1327822" cy="80021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8609C8-2FC3-4C1C-8E1B-1E1639693C33}"/>
                </a:ext>
              </a:extLst>
            </p:cNvPr>
            <p:cNvSpPr txBox="1"/>
            <p:nvPr/>
          </p:nvSpPr>
          <p:spPr>
            <a:xfrm>
              <a:off x="3580886" y="4560313"/>
              <a:ext cx="13278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hành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kiểm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chạy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thử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E245D9-453E-4EE2-B2A3-72199A4FD2CE}"/>
                </a:ext>
              </a:extLst>
            </p:cNvPr>
            <p:cNvSpPr txBox="1"/>
            <p:nvPr/>
          </p:nvSpPr>
          <p:spPr>
            <a:xfrm>
              <a:off x="3958555" y="4283314"/>
              <a:ext cx="788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ECE7C01-A243-4A77-8674-165FF4666669}"/>
              </a:ext>
            </a:extLst>
          </p:cNvPr>
          <p:cNvGrpSpPr/>
          <p:nvPr/>
        </p:nvGrpSpPr>
        <p:grpSpPr>
          <a:xfrm>
            <a:off x="6216073" y="870545"/>
            <a:ext cx="3101671" cy="1015663"/>
            <a:chOff x="2656335" y="4283314"/>
            <a:chExt cx="2252374" cy="101566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812A96-9BB2-41A9-BA84-3B925EFB8DE9}"/>
                </a:ext>
              </a:extLst>
            </p:cNvPr>
            <p:cNvSpPr txBox="1"/>
            <p:nvPr/>
          </p:nvSpPr>
          <p:spPr>
            <a:xfrm>
              <a:off x="2656335" y="4560313"/>
              <a:ext cx="22523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Nghiên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cứu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hiểu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cách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thức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database (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SQLiteHelper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Activity ( Intent, Bundle)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F32E37A-C191-4AB2-B2E9-342D9B65D899}"/>
                </a:ext>
              </a:extLst>
            </p:cNvPr>
            <p:cNvSpPr txBox="1"/>
            <p:nvPr/>
          </p:nvSpPr>
          <p:spPr>
            <a:xfrm>
              <a:off x="2770359" y="4283314"/>
              <a:ext cx="2138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Hoạt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động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1" name="Block Arc 14">
            <a:extLst>
              <a:ext uri="{FF2B5EF4-FFF2-40B4-BE49-F238E27FC236}">
                <a16:creationId xmlns:a16="http://schemas.microsoft.com/office/drawing/2014/main" id="{E7584B54-90DE-4EE1-BDD0-70B7E45B86E5}"/>
              </a:ext>
            </a:extLst>
          </p:cNvPr>
          <p:cNvSpPr/>
          <p:nvPr/>
        </p:nvSpPr>
        <p:spPr>
          <a:xfrm rot="16200000">
            <a:off x="8817672" y="3790990"/>
            <a:ext cx="771672" cy="77218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3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Quiz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8" y="1555151"/>
            <a:ext cx="4685903" cy="452431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dạng,dẫn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rèn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15214"/>
            <a:ext cx="46859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cs typeface="Arial" pitchFamily="34" charset="0"/>
              </a:rPr>
              <a:t>MỤC ĐÍCH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34EE7EA-C90E-4306-BFB1-5AB73DC29C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8" r="35208"/>
          <a:stretch>
            <a:fillRect/>
          </a:stretch>
        </p:blipFill>
        <p:spPr>
          <a:xfrm>
            <a:off x="2038350" y="0"/>
            <a:ext cx="4177892" cy="6858000"/>
          </a:xfrm>
        </p:spPr>
      </p:pic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185830" y="207589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chemeClr val="accent4"/>
                </a:solidFill>
              </a:rPr>
              <a:t>Yêu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en-US" altLang="ko-KR" dirty="0" err="1">
                <a:solidFill>
                  <a:schemeClr val="accent4"/>
                </a:solidFill>
              </a:rPr>
              <a:t>cầu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7349086" y="1470285"/>
            <a:ext cx="4277191" cy="1107996"/>
            <a:chOff x="2551705" y="4283314"/>
            <a:chExt cx="2377447" cy="11079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7" y="4560313"/>
              <a:ext cx="23774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ngôn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ngữ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Java.</a:t>
              </a:r>
            </a:p>
            <a:p>
              <a:pPr lvl="1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cụ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Android Studio.</a:t>
              </a:r>
            </a:p>
            <a:p>
              <a:pPr lvl="1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TG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Firebase, SQLite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Yêu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Cầu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Công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Nghệ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7349087" y="2831540"/>
            <a:ext cx="4647170" cy="1600438"/>
            <a:chOff x="2551705" y="4283314"/>
            <a:chExt cx="2479190" cy="1600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560313"/>
              <a:ext cx="247918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API Login Facebook</a:t>
              </a:r>
            </a:p>
            <a:p>
              <a:pPr lvl="1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sự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liên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giữa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giao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diện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hỗ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trợ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câu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hỏi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thêm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sửa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xóa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Yêu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Cầu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Chức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năng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7349087" y="4521666"/>
            <a:ext cx="4647170" cy="1846659"/>
            <a:chOff x="2551705" y="4283314"/>
            <a:chExt cx="2357003" cy="18466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Tốc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Chương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tối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tốc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khả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tư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duy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Tốc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tối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lvl="1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Giao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diện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Thân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thiện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dễ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dàng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thao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Yều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Cầu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Phi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Chức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Năng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6703768" y="147270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6703768" y="2914417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6717041" y="446206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A7A01EE-45A3-434D-90F0-7E0B9215FA06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r="138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F0B5A66-F420-4A4D-B001-1CE410DECA90}"/>
              </a:ext>
            </a:extLst>
          </p:cNvPr>
          <p:cNvSpPr/>
          <p:nvPr/>
        </p:nvSpPr>
        <p:spPr>
          <a:xfrm>
            <a:off x="8927642" y="5126689"/>
            <a:ext cx="2700000" cy="1008112"/>
          </a:xfrm>
          <a:prstGeom prst="rect">
            <a:avLst/>
          </a:prstGeom>
          <a:noFill/>
          <a:ln w="381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AF0E39-8064-419D-A171-F9992E0D5471}"/>
              </a:ext>
            </a:extLst>
          </p:cNvPr>
          <p:cNvSpPr/>
          <p:nvPr/>
        </p:nvSpPr>
        <p:spPr>
          <a:xfrm>
            <a:off x="5544795" y="5126689"/>
            <a:ext cx="2700000" cy="10081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409DC-80B8-4DCE-BD5E-7C63278BCB50}"/>
              </a:ext>
            </a:extLst>
          </p:cNvPr>
          <p:cNvSpPr/>
          <p:nvPr/>
        </p:nvSpPr>
        <p:spPr>
          <a:xfrm>
            <a:off x="5166801" y="5254364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97B86-3E91-49B1-AA7A-1513B7BD662D}"/>
              </a:ext>
            </a:extLst>
          </p:cNvPr>
          <p:cNvSpPr/>
          <p:nvPr/>
        </p:nvSpPr>
        <p:spPr>
          <a:xfrm>
            <a:off x="8550411" y="5254365"/>
            <a:ext cx="752762" cy="752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Donut 39">
            <a:extLst>
              <a:ext uri="{FF2B5EF4-FFF2-40B4-BE49-F238E27FC236}">
                <a16:creationId xmlns:a16="http://schemas.microsoft.com/office/drawing/2014/main" id="{9A567C09-7DD7-46F3-88AB-71F5376BCED9}"/>
              </a:ext>
            </a:extLst>
          </p:cNvPr>
          <p:cNvSpPr/>
          <p:nvPr/>
        </p:nvSpPr>
        <p:spPr>
          <a:xfrm>
            <a:off x="8747642" y="544982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05730307-46CA-4C70-AB6B-D7C2EB65A0F8}"/>
              </a:ext>
            </a:extLst>
          </p:cNvPr>
          <p:cNvSpPr>
            <a:spLocks noChangeAspect="1"/>
          </p:cNvSpPr>
          <p:nvPr/>
        </p:nvSpPr>
        <p:spPr>
          <a:xfrm>
            <a:off x="5369608" y="5467816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EE4AC-9241-4652-A447-14C6C758BF90}"/>
              </a:ext>
            </a:extLst>
          </p:cNvPr>
          <p:cNvSpPr txBox="1"/>
          <p:nvPr/>
        </p:nvSpPr>
        <p:spPr>
          <a:xfrm>
            <a:off x="7466202" y="1229239"/>
            <a:ext cx="4274083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 dirty="0" err="1"/>
              <a:t>Đối</a:t>
            </a:r>
            <a:r>
              <a:rPr lang="en-US" altLang="ko-KR" sz="3600" dirty="0"/>
              <a:t> </a:t>
            </a:r>
            <a:r>
              <a:rPr lang="en-US" altLang="ko-KR" sz="3600" dirty="0" err="1"/>
              <a:t>tượng</a:t>
            </a:r>
            <a:r>
              <a:rPr lang="en-US" altLang="ko-KR" sz="3600" dirty="0"/>
              <a:t> </a:t>
            </a:r>
            <a:r>
              <a:rPr lang="en-US" altLang="ko-KR" sz="3600" dirty="0" err="1"/>
              <a:t>và</a:t>
            </a:r>
            <a:endParaRPr lang="en-US" altLang="ko-KR" sz="3600" dirty="0"/>
          </a:p>
          <a:p>
            <a:pPr algn="r"/>
            <a:r>
              <a:rPr lang="en-US" altLang="ko-KR" sz="3600" dirty="0" err="1">
                <a:solidFill>
                  <a:srgbClr val="FFFF00"/>
                </a:solidFill>
              </a:rPr>
              <a:t>Phạm</a:t>
            </a:r>
            <a:r>
              <a:rPr lang="en-US" altLang="ko-KR" sz="3600" dirty="0">
                <a:solidFill>
                  <a:srgbClr val="FFFF00"/>
                </a:solidFill>
              </a:rPr>
              <a:t> vi </a:t>
            </a:r>
            <a:r>
              <a:rPr lang="en-US" altLang="ko-KR" sz="3600" dirty="0" err="1">
                <a:solidFill>
                  <a:srgbClr val="FFFF00"/>
                </a:solidFill>
              </a:rPr>
              <a:t>nghiên</a:t>
            </a:r>
            <a:r>
              <a:rPr lang="en-US" altLang="ko-KR" sz="3600" dirty="0">
                <a:solidFill>
                  <a:srgbClr val="FFFF00"/>
                </a:solidFill>
              </a:rPr>
              <a:t> </a:t>
            </a:r>
            <a:r>
              <a:rPr lang="en-US" altLang="ko-KR" sz="3600" dirty="0" err="1">
                <a:solidFill>
                  <a:srgbClr val="FFFF00"/>
                </a:solidFill>
              </a:rPr>
              <a:t>cứu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4718BF-7CA9-4457-B154-26C47844E16B}"/>
              </a:ext>
            </a:extLst>
          </p:cNvPr>
          <p:cNvSpPr txBox="1"/>
          <p:nvPr/>
        </p:nvSpPr>
        <p:spPr>
          <a:xfrm>
            <a:off x="7000805" y="2698628"/>
            <a:ext cx="4945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DCCCC01-CF81-48A6-8A95-1F5F0331F14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r="67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598182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</TotalTime>
  <Words>1573</Words>
  <Application>Microsoft Office PowerPoint</Application>
  <PresentationFormat>Widescreen</PresentationFormat>
  <Paragraphs>131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Nunito Sans Light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Mục tiêu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Khá Võ</cp:lastModifiedBy>
  <cp:revision>114</cp:revision>
  <dcterms:created xsi:type="dcterms:W3CDTF">2018-04-24T17:14:44Z</dcterms:created>
  <dcterms:modified xsi:type="dcterms:W3CDTF">2021-06-25T05:48:59Z</dcterms:modified>
</cp:coreProperties>
</file>